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4.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SpecialPlsOnTitleSld="0" saveSubsetFonts="1">
  <p:sldMasterIdLst>
    <p:sldMasterId id="2147483775" r:id="rId1"/>
    <p:sldMasterId id="2147483912" r:id="rId4"/>
    <p:sldMasterId id="2147484060" r:id="rId5"/>
  </p:sldMasterIdLst>
  <p:notesMasterIdLst>
    <p:notesMasterId r:id="rId69"/>
  </p:notesMasterIdLst>
  <p:handoutMasterIdLst>
    <p:handoutMasterId r:id="rId70"/>
  </p:handoutMasterIdLst>
  <p:sldIdLst>
    <p:sldId id="563" r:id="rId6"/>
    <p:sldId id="622" r:id="rId7"/>
    <p:sldId id="585" r:id="rId8"/>
    <p:sldId id="661" r:id="rId9"/>
    <p:sldId id="665" r:id="rId10"/>
    <p:sldId id="663" r:id="rId11"/>
    <p:sldId id="664" r:id="rId12"/>
    <p:sldId id="724" r:id="rId13"/>
    <p:sldId id="725" r:id="rId14"/>
    <p:sldId id="755" r:id="rId15"/>
    <p:sldId id="726" r:id="rId16"/>
    <p:sldId id="767" r:id="rId17"/>
    <p:sldId id="727" r:id="rId18"/>
    <p:sldId id="687" r:id="rId19"/>
    <p:sldId id="728" r:id="rId20"/>
    <p:sldId id="689" r:id="rId21"/>
    <p:sldId id="752" r:id="rId22"/>
    <p:sldId id="729" r:id="rId23"/>
    <p:sldId id="690" r:id="rId24"/>
    <p:sldId id="692" r:id="rId25"/>
    <p:sldId id="693" r:id="rId26"/>
    <p:sldId id="694" r:id="rId27"/>
    <p:sldId id="671" r:id="rId28"/>
    <p:sldId id="730" r:id="rId29"/>
    <p:sldId id="732" r:id="rId30"/>
    <p:sldId id="731" r:id="rId31"/>
    <p:sldId id="688" r:id="rId32"/>
    <p:sldId id="672" r:id="rId33"/>
    <p:sldId id="745" r:id="rId34"/>
    <p:sldId id="768" r:id="rId35"/>
    <p:sldId id="765" r:id="rId36"/>
    <p:sldId id="766" r:id="rId37"/>
    <p:sldId id="773" r:id="rId38"/>
    <p:sldId id="744" r:id="rId39"/>
    <p:sldId id="769" r:id="rId40"/>
    <p:sldId id="770" r:id="rId41"/>
    <p:sldId id="771" r:id="rId42"/>
    <p:sldId id="761" r:id="rId43"/>
    <p:sldId id="772" r:id="rId44"/>
    <p:sldId id="746" r:id="rId45"/>
    <p:sldId id="760" r:id="rId46"/>
    <p:sldId id="695" r:id="rId47"/>
    <p:sldId id="733" r:id="rId48"/>
    <p:sldId id="736" r:id="rId49"/>
    <p:sldId id="738" r:id="rId50"/>
    <p:sldId id="734" r:id="rId51"/>
    <p:sldId id="735" r:id="rId52"/>
    <p:sldId id="739" r:id="rId53"/>
    <p:sldId id="740" r:id="rId54"/>
    <p:sldId id="741" r:id="rId55"/>
    <p:sldId id="753" r:id="rId56"/>
    <p:sldId id="742" r:id="rId57"/>
    <p:sldId id="737" r:id="rId58"/>
    <p:sldId id="763" r:id="rId59"/>
    <p:sldId id="754" r:id="rId60"/>
    <p:sldId id="676" r:id="rId61"/>
    <p:sldId id="680" r:id="rId62"/>
    <p:sldId id="756" r:id="rId63"/>
    <p:sldId id="758" r:id="rId64"/>
    <p:sldId id="764" r:id="rId65"/>
    <p:sldId id="759" r:id="rId66"/>
    <p:sldId id="751" r:id="rId67"/>
    <p:sldId id="624" r:id="rId68"/>
  </p:sldIdLst>
  <p:sldSz cx="9144000" cy="5143500" type="screen16x9"/>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eme (Wave)" id="{547DF844-3B7F-438B-B7CF-94333908B820}">
          <p14:sldIdLst>
            <p14:sldId id="563"/>
            <p14:sldId id="622"/>
            <p14:sldId id="585"/>
            <p14:sldId id="661"/>
            <p14:sldId id="665"/>
            <p14:sldId id="663"/>
            <p14:sldId id="664"/>
            <p14:sldId id="724"/>
            <p14:sldId id="725"/>
            <p14:sldId id="755"/>
            <p14:sldId id="726"/>
            <p14:sldId id="767"/>
            <p14:sldId id="727"/>
            <p14:sldId id="687"/>
            <p14:sldId id="728"/>
            <p14:sldId id="689"/>
            <p14:sldId id="752"/>
            <p14:sldId id="729"/>
            <p14:sldId id="690"/>
            <p14:sldId id="692"/>
            <p14:sldId id="693"/>
            <p14:sldId id="694"/>
            <p14:sldId id="671"/>
            <p14:sldId id="730"/>
            <p14:sldId id="732"/>
            <p14:sldId id="731"/>
            <p14:sldId id="688"/>
            <p14:sldId id="672"/>
            <p14:sldId id="745"/>
            <p14:sldId id="768"/>
            <p14:sldId id="765"/>
            <p14:sldId id="766"/>
            <p14:sldId id="773"/>
            <p14:sldId id="744"/>
            <p14:sldId id="769"/>
            <p14:sldId id="770"/>
            <p14:sldId id="771"/>
            <p14:sldId id="761"/>
            <p14:sldId id="772"/>
            <p14:sldId id="746"/>
            <p14:sldId id="760"/>
            <p14:sldId id="695"/>
            <p14:sldId id="733"/>
            <p14:sldId id="736"/>
            <p14:sldId id="738"/>
            <p14:sldId id="734"/>
            <p14:sldId id="735"/>
            <p14:sldId id="739"/>
            <p14:sldId id="740"/>
            <p14:sldId id="741"/>
            <p14:sldId id="753"/>
            <p14:sldId id="742"/>
            <p14:sldId id="737"/>
            <p14:sldId id="763"/>
            <p14:sldId id="754"/>
            <p14:sldId id="676"/>
            <p14:sldId id="680"/>
            <p14:sldId id="756"/>
            <p14:sldId id="758"/>
            <p14:sldId id="764"/>
            <p14:sldId id="759"/>
            <p14:sldId id="751"/>
            <p14:sldId id="624"/>
          </p14:sldIdLst>
        </p14:section>
      </p14:sectionLst>
    </p:ext>
    <p:ext uri="{EFAFB233-063F-42B5-8137-9DF3F51BA10A}">
      <p15:sldGuideLst xmlns:p15="http://schemas.microsoft.com/office/powerpoint/2012/main">
        <p15:guide id="16" pos="2880" userDrawn="1">
          <p15:clr>
            <a:srgbClr val="A4A3A4"/>
          </p15:clr>
        </p15:guide>
        <p15:guide id="19" orient="horz" pos="1620">
          <p15:clr>
            <a:srgbClr val="A4A3A4"/>
          </p15:clr>
        </p15:guide>
      </p15:sldGuideLst>
    </p:ext>
    <p:ext uri="{2D200454-40CA-4A62-9FC3-DE9A4176ACB9}">
      <p15:notesGuideLst xmlns:p15="http://schemas.microsoft.com/office/powerpoint/2012/main">
        <p15:guide id="1" orient="horz" pos="3037" userDrawn="1">
          <p15:clr>
            <a:srgbClr val="A4A3A4"/>
          </p15:clr>
        </p15:guide>
        <p15:guide id="2" pos="3783" userDrawn="1">
          <p15:clr>
            <a:srgbClr val="A4A3A4"/>
          </p15:clr>
        </p15:guide>
        <p15:guide id="3" pos="975" userDrawn="1">
          <p15:clr>
            <a:srgbClr val="A4A3A4"/>
          </p15:clr>
        </p15:guide>
        <p15:guide id="4" pos="243" userDrawn="1">
          <p15:clr>
            <a:srgbClr val="A4A3A4"/>
          </p15:clr>
        </p15:guide>
        <p15:guide id="5" orient="horz" pos="3131" userDrawn="1">
          <p15:clr>
            <a:srgbClr val="A4A3A4"/>
          </p15:clr>
        </p15:guide>
        <p15:guide id="6" pos="3950" userDrawn="1">
          <p15:clr>
            <a:srgbClr val="A4A3A4"/>
          </p15:clr>
        </p15:guide>
        <p15:guide id="7" pos="1018" userDrawn="1">
          <p15:clr>
            <a:srgbClr val="A4A3A4"/>
          </p15:clr>
        </p15:guide>
        <p15:guide id="8" pos="25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ker McKenzie" initials="BMCK" lastIdx="1" clrIdx="0">
    <p:extLst>
      <p:ext uri="{19B8F6BF-5375-455C-9EA6-DF929625EA0E}">
        <p15:presenceInfo xmlns:p15="http://schemas.microsoft.com/office/powerpoint/2012/main" userId="Baker McKenz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1E1"/>
    <a:srgbClr val="7F7F7F"/>
    <a:srgbClr val="ECEDED"/>
    <a:srgbClr val="F2F3F3"/>
    <a:srgbClr val="B2B2B2"/>
    <a:srgbClr val="EE3135"/>
    <a:srgbClr val="C2C3C4"/>
    <a:srgbClr val="C3C4C5"/>
    <a:srgbClr val="000000"/>
    <a:srgbClr val="00B9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05" autoAdjust="0"/>
    <p:restoredTop sz="76348" autoAdjust="0"/>
  </p:normalViewPr>
  <p:slideViewPr>
    <p:cSldViewPr snapToObjects="1">
      <p:cViewPr varScale="1">
        <p:scale>
          <a:sx n="105" d="100"/>
          <a:sy n="105" d="100"/>
        </p:scale>
        <p:origin x="1872" y="102"/>
      </p:cViewPr>
      <p:guideLst>
        <p:guide pos="2880"/>
        <p:guide orient="horz" pos="1620"/>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snapToObjects="1" showGuides="1">
      <p:cViewPr>
        <p:scale>
          <a:sx n="66" d="100"/>
          <a:sy n="66" d="100"/>
        </p:scale>
        <p:origin x="4164" y="330"/>
      </p:cViewPr>
      <p:guideLst>
        <p:guide orient="horz" pos="3037"/>
        <p:guide pos="3783"/>
        <p:guide pos="975"/>
        <p:guide pos="243"/>
        <p:guide orient="horz" pos="3131"/>
        <p:guide pos="3950"/>
        <p:guide pos="1018"/>
        <p:guide pos="253"/>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21.xml" Id="rId26" /><Relationship Type="http://schemas.openxmlformats.org/officeDocument/2006/relationships/slide" Target="slides/slide16.xml" Id="rId21" /><Relationship Type="http://schemas.openxmlformats.org/officeDocument/2006/relationships/slide" Target="slides/slide37.xml" Id="rId42" /><Relationship Type="http://schemas.openxmlformats.org/officeDocument/2006/relationships/slide" Target="slides/slide42.xml" Id="rId47" /><Relationship Type="http://schemas.openxmlformats.org/officeDocument/2006/relationships/slide" Target="slides/slide58.xml" Id="rId63" /><Relationship Type="http://schemas.openxmlformats.org/officeDocument/2006/relationships/slide" Target="slides/slide63.xml" Id="rId68" /><Relationship Type="http://schemas.openxmlformats.org/officeDocument/2006/relationships/slide" Target="slides/slide11.xml" Id="rId16" /><Relationship Type="http://schemas.openxmlformats.org/officeDocument/2006/relationships/slide" Target="slides/slide24.xml" Id="rId29" /><Relationship Type="http://schemas.openxmlformats.org/officeDocument/2006/relationships/slide" Target="slides/slide6.xml" Id="rId11" /><Relationship Type="http://schemas.openxmlformats.org/officeDocument/2006/relationships/slide" Target="slides/slide19.xml" Id="rId24" /><Relationship Type="http://schemas.openxmlformats.org/officeDocument/2006/relationships/slide" Target="slides/slide27.xml" Id="rId32" /><Relationship Type="http://schemas.openxmlformats.org/officeDocument/2006/relationships/slide" Target="slides/slide32.xml" Id="rId37" /><Relationship Type="http://schemas.openxmlformats.org/officeDocument/2006/relationships/slide" Target="slides/slide35.xml" Id="rId40" /><Relationship Type="http://schemas.openxmlformats.org/officeDocument/2006/relationships/slide" Target="slides/slide40.xml" Id="rId45" /><Relationship Type="http://schemas.openxmlformats.org/officeDocument/2006/relationships/slide" Target="slides/slide48.xml" Id="rId53" /><Relationship Type="http://schemas.openxmlformats.org/officeDocument/2006/relationships/slide" Target="slides/slide53.xml" Id="rId58" /><Relationship Type="http://schemas.openxmlformats.org/officeDocument/2006/relationships/slide" Target="slides/slide61.xml" Id="rId66" /><Relationship Type="http://schemas.openxmlformats.org/officeDocument/2006/relationships/theme" Target="theme/theme1.xml" Id="rId74" /><Relationship Type="http://schemas.openxmlformats.org/officeDocument/2006/relationships/slideMaster" Target="slideMasters/slideMaster5.xml" Id="rId5" /><Relationship Type="http://schemas.openxmlformats.org/officeDocument/2006/relationships/slide" Target="slides/slide56.xml" Id="rId61" /><Relationship Type="http://schemas.openxmlformats.org/officeDocument/2006/relationships/slide" Target="slides/slide14.xml" Id="rId19" /><Relationship Type="http://schemas.openxmlformats.org/officeDocument/2006/relationships/slide" Target="slides/slide9.xml" Id="rId14" /><Relationship Type="http://schemas.openxmlformats.org/officeDocument/2006/relationships/slide" Target="slides/slide17.xml" Id="rId22" /><Relationship Type="http://schemas.openxmlformats.org/officeDocument/2006/relationships/slide" Target="slides/slide22.xml" Id="rId27" /><Relationship Type="http://schemas.openxmlformats.org/officeDocument/2006/relationships/slide" Target="slides/slide25.xml" Id="rId30" /><Relationship Type="http://schemas.openxmlformats.org/officeDocument/2006/relationships/slide" Target="slides/slide30.xml" Id="rId35" /><Relationship Type="http://schemas.openxmlformats.org/officeDocument/2006/relationships/slide" Target="slides/slide38.xml" Id="rId43" /><Relationship Type="http://schemas.openxmlformats.org/officeDocument/2006/relationships/slide" Target="slides/slide43.xml" Id="rId48" /><Relationship Type="http://schemas.openxmlformats.org/officeDocument/2006/relationships/slide" Target="slides/slide51.xml" Id="rId56" /><Relationship Type="http://schemas.openxmlformats.org/officeDocument/2006/relationships/slide" Target="slides/slide59.xml" Id="rId64" /><Relationship Type="http://schemas.openxmlformats.org/officeDocument/2006/relationships/notesMaster" Target="notesMasters/notesMaster1.xml" Id="rId69" /><Relationship Type="http://schemas.openxmlformats.org/officeDocument/2006/relationships/slide" Target="slides/slide3.xml" Id="rId8" /><Relationship Type="http://schemas.openxmlformats.org/officeDocument/2006/relationships/slide" Target="slides/slide46.xml" Id="rId51" /><Relationship Type="http://schemas.openxmlformats.org/officeDocument/2006/relationships/presProps" Target="presProps.xml" Id="rId72" /><Relationship Type="http://schemas.openxmlformats.org/officeDocument/2006/relationships/slide" Target="slides/slide7.xml" Id="rId12" /><Relationship Type="http://schemas.openxmlformats.org/officeDocument/2006/relationships/slide" Target="slides/slide12.xml" Id="rId17" /><Relationship Type="http://schemas.openxmlformats.org/officeDocument/2006/relationships/slide" Target="slides/slide20.xml" Id="rId25" /><Relationship Type="http://schemas.openxmlformats.org/officeDocument/2006/relationships/slide" Target="slides/slide28.xml" Id="rId33" /><Relationship Type="http://schemas.openxmlformats.org/officeDocument/2006/relationships/slide" Target="slides/slide33.xml" Id="rId38" /><Relationship Type="http://schemas.openxmlformats.org/officeDocument/2006/relationships/slide" Target="slides/slide41.xml" Id="rId46" /><Relationship Type="http://schemas.openxmlformats.org/officeDocument/2006/relationships/slide" Target="slides/slide54.xml" Id="rId59" /><Relationship Type="http://schemas.openxmlformats.org/officeDocument/2006/relationships/slide" Target="slides/slide62.xml" Id="rId67" /><Relationship Type="http://schemas.openxmlformats.org/officeDocument/2006/relationships/slide" Target="slides/slide15.xml" Id="rId20" /><Relationship Type="http://schemas.openxmlformats.org/officeDocument/2006/relationships/slide" Target="slides/slide36.xml" Id="rId41" /><Relationship Type="http://schemas.openxmlformats.org/officeDocument/2006/relationships/slide" Target="slides/slide49.xml" Id="rId54" /><Relationship Type="http://schemas.openxmlformats.org/officeDocument/2006/relationships/slide" Target="slides/slide57.xml" Id="rId62" /><Relationship Type="http://schemas.openxmlformats.org/officeDocument/2006/relationships/handoutMaster" Target="handoutMasters/handoutMaster1.xml" Id="rId70" /><Relationship Type="http://schemas.openxmlformats.org/officeDocument/2006/relationships/tableStyles" Target="tableStyles.xml" Id="rId75" /><Relationship Type="http://schemas.openxmlformats.org/officeDocument/2006/relationships/slideMaster" Target="slideMasters/slideMaster1.xml" Id="rId1" /><Relationship Type="http://schemas.openxmlformats.org/officeDocument/2006/relationships/slide" Target="slides/slide1.xml" Id="rId6" /><Relationship Type="http://schemas.openxmlformats.org/officeDocument/2006/relationships/slide" Target="slides/slide10.xml" Id="rId15" /><Relationship Type="http://schemas.openxmlformats.org/officeDocument/2006/relationships/slide" Target="slides/slide18.xml" Id="rId23" /><Relationship Type="http://schemas.openxmlformats.org/officeDocument/2006/relationships/slide" Target="slides/slide23.xml" Id="rId28" /><Relationship Type="http://schemas.openxmlformats.org/officeDocument/2006/relationships/slide" Target="slides/slide31.xml" Id="rId36" /><Relationship Type="http://schemas.openxmlformats.org/officeDocument/2006/relationships/slide" Target="slides/slide44.xml" Id="rId49" /><Relationship Type="http://schemas.openxmlformats.org/officeDocument/2006/relationships/slide" Target="slides/slide52.xml" Id="rId57" /><Relationship Type="http://schemas.openxmlformats.org/officeDocument/2006/relationships/slide" Target="slides/slide5.xml" Id="rId10" /><Relationship Type="http://schemas.openxmlformats.org/officeDocument/2006/relationships/slide" Target="slides/slide26.xml" Id="rId31" /><Relationship Type="http://schemas.openxmlformats.org/officeDocument/2006/relationships/slide" Target="slides/slide39.xml" Id="rId44" /><Relationship Type="http://schemas.openxmlformats.org/officeDocument/2006/relationships/slide" Target="slides/slide47.xml" Id="rId52" /><Relationship Type="http://schemas.openxmlformats.org/officeDocument/2006/relationships/slide" Target="slides/slide55.xml" Id="rId60" /><Relationship Type="http://schemas.openxmlformats.org/officeDocument/2006/relationships/slide" Target="slides/slide60.xml" Id="rId65" /><Relationship Type="http://schemas.openxmlformats.org/officeDocument/2006/relationships/viewProps" Target="viewProps.xml" Id="rId73" /><Relationship Type="http://schemas.openxmlformats.org/officeDocument/2006/relationships/slideMaster" Target="slideMasters/slideMaster4.xml" Id="rId4" /><Relationship Type="http://schemas.openxmlformats.org/officeDocument/2006/relationships/slide" Target="slides/slide4.xml" Id="rId9" /><Relationship Type="http://schemas.openxmlformats.org/officeDocument/2006/relationships/slide" Target="slides/slide8.xml" Id="rId13" /><Relationship Type="http://schemas.openxmlformats.org/officeDocument/2006/relationships/slide" Target="slides/slide13.xml" Id="rId18" /><Relationship Type="http://schemas.openxmlformats.org/officeDocument/2006/relationships/slide" Target="slides/slide34.xml" Id="rId39" /><Relationship Type="http://schemas.openxmlformats.org/officeDocument/2006/relationships/slide" Target="slides/slide29.xml" Id="rId34" /><Relationship Type="http://schemas.openxmlformats.org/officeDocument/2006/relationships/slide" Target="slides/slide45.xml" Id="rId50" /><Relationship Type="http://schemas.openxmlformats.org/officeDocument/2006/relationships/slide" Target="slides/slide50.xml" Id="rId55" /><Relationship Type="http://schemas.openxmlformats.org/officeDocument/2006/relationships/slide" Target="slides/slide2.xml" Id="rId7" /><Relationship Type="http://schemas.openxmlformats.org/officeDocument/2006/relationships/commentAuthors" Target="commentAuthors.xml" Id="rId71"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81013" y="233570"/>
            <a:ext cx="3726302" cy="273397"/>
          </a:xfrm>
          <a:prstGeom prst="rect">
            <a:avLst/>
          </a:prstGeom>
        </p:spPr>
        <p:txBody>
          <a:bodyPr vert="horz" lIns="0" tIns="0" rIns="0" bIns="0" rtlCol="0" anchor="ctr" anchorCtr="0"/>
          <a:lstStyle>
            <a:lvl1pPr algn="l">
              <a:defRPr sz="1200"/>
            </a:lvl1pPr>
          </a:lstStyle>
          <a:p>
            <a:endParaRPr lang="en-GB" sz="1000" dirty="0">
              <a:solidFill>
                <a:srgbClr val="EE3135"/>
              </a:solidFill>
              <a:latin typeface="Arial" panose="020B0604020202020204" pitchFamily="34" charset="0"/>
              <a:cs typeface="Arial" panose="020B0604020202020204" pitchFamily="34" charset="0"/>
            </a:endParaRPr>
          </a:p>
        </p:txBody>
      </p:sp>
      <p:sp>
        <p:nvSpPr>
          <p:cNvPr id="3" name="Date Placeholder 2"/>
          <p:cNvSpPr>
            <a:spLocks noGrp="1"/>
          </p:cNvSpPr>
          <p:nvPr>
            <p:ph type="dt" sz="quarter" idx="1"/>
          </p:nvPr>
        </p:nvSpPr>
        <p:spPr>
          <a:xfrm>
            <a:off x="4718765" y="233570"/>
            <a:ext cx="1607425" cy="273397"/>
          </a:xfrm>
          <a:prstGeom prst="rect">
            <a:avLst/>
          </a:prstGeom>
        </p:spPr>
        <p:txBody>
          <a:bodyPr vert="horz" lIns="0" tIns="0" rIns="0" bIns="0" rtlCol="0" anchor="ctr" anchorCtr="0"/>
          <a:lstStyle>
            <a:lvl1pPr algn="r">
              <a:defRPr sz="1200"/>
            </a:lvl1pPr>
          </a:lstStyle>
          <a:p>
            <a:fld id="{8A352CE3-677F-49F7-B077-C04059E7F897}" type="datetime4">
              <a:rPr lang="en-GB" sz="1000">
                <a:solidFill>
                  <a:srgbClr val="EE3135"/>
                </a:solidFill>
                <a:latin typeface="Arial" panose="020B0604020202020204" pitchFamily="34" charset="0"/>
                <a:cs typeface="Arial" panose="020B0604020202020204" pitchFamily="34" charset="0"/>
              </a:rPr>
              <a:t>17 May 2023</a:t>
            </a:fld>
            <a:endParaRPr lang="en-GB" sz="1000" dirty="0">
              <a:solidFill>
                <a:srgbClr val="EE3135"/>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
          </p:nvPr>
        </p:nvSpPr>
        <p:spPr>
          <a:xfrm>
            <a:off x="481011" y="9497592"/>
            <a:ext cx="5187598" cy="215029"/>
          </a:xfrm>
          <a:prstGeom prst="rect">
            <a:avLst/>
          </a:prstGeom>
        </p:spPr>
        <p:txBody>
          <a:bodyPr vert="horz" lIns="0" tIns="0" rIns="0" bIns="0" rtlCol="0" anchor="ctr" anchorCtr="0"/>
          <a:lstStyle>
            <a:lvl1pPr algn="l">
              <a:defRPr sz="1200"/>
            </a:lvl1pPr>
          </a:lstStyle>
          <a:p>
            <a:endParaRPr lang="en-GB" sz="1000" dirty="0">
              <a:solidFill>
                <a:srgbClr val="EE3135"/>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3"/>
          </p:nvPr>
        </p:nvSpPr>
        <p:spPr>
          <a:xfrm>
            <a:off x="5814737" y="9497592"/>
            <a:ext cx="544616" cy="215029"/>
          </a:xfrm>
          <a:prstGeom prst="rect">
            <a:avLst/>
          </a:prstGeom>
        </p:spPr>
        <p:txBody>
          <a:bodyPr vert="horz" lIns="0" tIns="0" rIns="0" bIns="0" rtlCol="0" anchor="ctr" anchorCtr="0"/>
          <a:lstStyle>
            <a:lvl1pPr algn="r">
              <a:defRPr sz="1200"/>
            </a:lvl1pPr>
          </a:lstStyle>
          <a:p>
            <a:fld id="{989AAED6-8892-497D-93D7-45C16BBF4208}" type="slidenum">
              <a:rPr lang="en-GB" sz="1000">
                <a:solidFill>
                  <a:srgbClr val="EE3135"/>
                </a:solidFill>
                <a:latin typeface="Arial" panose="020B0604020202020204" pitchFamily="34" charset="0"/>
                <a:cs typeface="Arial" panose="020B0604020202020204" pitchFamily="34" charset="0"/>
              </a:rPr>
              <a:t>‹#›</a:t>
            </a:fld>
            <a:endParaRPr lang="en-GB" sz="1000" dirty="0">
              <a:solidFill>
                <a:srgbClr val="EE313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58853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33952" y="97129"/>
            <a:ext cx="4950137" cy="273397"/>
          </a:xfrm>
          <a:prstGeom prst="rect">
            <a:avLst/>
          </a:prstGeom>
        </p:spPr>
        <p:txBody>
          <a:bodyPr vert="horz" lIns="0" tIns="0" rIns="0" bIns="0" rtlCol="0" anchor="ctr" anchorCtr="0"/>
          <a:lstStyle>
            <a:lvl1pPr algn="l">
              <a:defRPr sz="1000">
                <a:solidFill>
                  <a:srgbClr val="EE3135"/>
                </a:solidFill>
                <a:latin typeface="Arial" panose="020B0604020202020204" pitchFamily="34" charset="0"/>
                <a:cs typeface="Arial" panose="020B0604020202020204" pitchFamily="34" charset="0"/>
              </a:defRPr>
            </a:lvl1pPr>
          </a:lstStyle>
          <a:p>
            <a:endParaRPr lang="en-GB" dirty="0"/>
          </a:p>
        </p:txBody>
      </p:sp>
      <p:sp>
        <p:nvSpPr>
          <p:cNvPr id="3" name="Date Placeholder 2"/>
          <p:cNvSpPr>
            <a:spLocks noGrp="1"/>
          </p:cNvSpPr>
          <p:nvPr>
            <p:ph type="dt" idx="1"/>
          </p:nvPr>
        </p:nvSpPr>
        <p:spPr>
          <a:xfrm>
            <a:off x="5303284" y="97129"/>
            <a:ext cx="1369964" cy="273397"/>
          </a:xfrm>
          <a:prstGeom prst="rect">
            <a:avLst/>
          </a:prstGeom>
        </p:spPr>
        <p:txBody>
          <a:bodyPr vert="horz" lIns="0" tIns="0" rIns="0" bIns="0" rtlCol="0" anchor="ctr" anchorCtr="0"/>
          <a:lstStyle>
            <a:lvl1pPr algn="r">
              <a:defRPr sz="1000">
                <a:solidFill>
                  <a:srgbClr val="EE3135"/>
                </a:solidFill>
                <a:latin typeface="Arial" panose="020B0604020202020204" pitchFamily="34" charset="0"/>
                <a:cs typeface="Arial" panose="020B0604020202020204" pitchFamily="34" charset="0"/>
              </a:defRPr>
            </a:lvl1pPr>
          </a:lstStyle>
          <a:p>
            <a:fld id="{6E5818AC-6032-42EC-B8B9-E0B9520C04F6}" type="datetime4">
              <a:rPr lang="en-GB" smtClean="0"/>
              <a:t>17 May 2023</a:t>
            </a:fld>
            <a:endParaRPr lang="en-GB" dirty="0"/>
          </a:p>
        </p:txBody>
      </p:sp>
      <p:sp>
        <p:nvSpPr>
          <p:cNvPr id="4" name="Slide Image Placeholder 3"/>
          <p:cNvSpPr>
            <a:spLocks noGrp="1" noRot="1" noChangeAspect="1"/>
          </p:cNvSpPr>
          <p:nvPr>
            <p:ph type="sldImg" idx="2"/>
          </p:nvPr>
        </p:nvSpPr>
        <p:spPr>
          <a:xfrm>
            <a:off x="92075" y="677863"/>
            <a:ext cx="6623050" cy="3725862"/>
          </a:xfrm>
          <a:prstGeom prst="rect">
            <a:avLst/>
          </a:prstGeom>
          <a:noFill/>
          <a:ln w="12700">
            <a:solidFill>
              <a:schemeClr val="bg1">
                <a:lumMod val="75000"/>
              </a:schemeClr>
            </a:solidFill>
          </a:ln>
          <a:effectLst>
            <a:outerShdw blurRad="50800" dist="38100" dir="2700000" algn="tl" rotWithShape="0">
              <a:prstClr val="black">
                <a:alpha val="40000"/>
              </a:prstClr>
            </a:outerShdw>
          </a:effectLst>
        </p:spPr>
        <p:txBody>
          <a:bodyPr vert="horz" lIns="91539" tIns="45770" rIns="91539" bIns="45770" rtlCol="0" anchor="ctr"/>
          <a:lstStyle/>
          <a:p>
            <a:endParaRPr lang="en-GB" dirty="0"/>
          </a:p>
        </p:txBody>
      </p:sp>
      <p:sp>
        <p:nvSpPr>
          <p:cNvPr id="5" name="Notes Placeholder 4"/>
          <p:cNvSpPr>
            <a:spLocks noGrp="1"/>
          </p:cNvSpPr>
          <p:nvPr>
            <p:ph type="body" sz="quarter" idx="3"/>
          </p:nvPr>
        </p:nvSpPr>
        <p:spPr>
          <a:xfrm>
            <a:off x="401667" y="4721186"/>
            <a:ext cx="6003867" cy="4472702"/>
          </a:xfrm>
          <a:prstGeom prst="rect">
            <a:avLst/>
          </a:prstGeom>
        </p:spPr>
        <p:txBody>
          <a:bodyPr vert="horz" lIns="0" tIns="0" rIns="0" bIns="0" rtlCol="0"/>
          <a:lstStyle/>
          <a:p>
            <a:pPr lvl="0"/>
            <a:r>
              <a:rPr lang="en-US" dirty="0"/>
              <a:t>Body Copy</a:t>
            </a:r>
          </a:p>
          <a:p>
            <a:pPr lvl="1"/>
            <a:r>
              <a:rPr lang="en-US" dirty="0"/>
              <a:t>Heading 1</a:t>
            </a:r>
          </a:p>
          <a:p>
            <a:pPr lvl="2"/>
            <a:r>
              <a:rPr lang="en-US" dirty="0"/>
              <a:t>Bullet 1</a:t>
            </a:r>
          </a:p>
          <a:p>
            <a:pPr lvl="3"/>
            <a:r>
              <a:rPr lang="en-US" dirty="0"/>
              <a:t>Bullet 2</a:t>
            </a:r>
          </a:p>
          <a:p>
            <a:pPr lvl="4"/>
            <a:r>
              <a:rPr lang="en-US" dirty="0"/>
              <a:t>Number Bullet</a:t>
            </a:r>
            <a:endParaRPr lang="en-GB" dirty="0"/>
          </a:p>
        </p:txBody>
      </p:sp>
      <p:sp>
        <p:nvSpPr>
          <p:cNvPr id="6" name="Footer Placeholder 5"/>
          <p:cNvSpPr>
            <a:spLocks noGrp="1"/>
          </p:cNvSpPr>
          <p:nvPr>
            <p:ph type="ftr" sz="quarter" idx="4"/>
          </p:nvPr>
        </p:nvSpPr>
        <p:spPr>
          <a:xfrm>
            <a:off x="401668" y="9440950"/>
            <a:ext cx="5486135" cy="271672"/>
          </a:xfrm>
          <a:prstGeom prst="rect">
            <a:avLst/>
          </a:prstGeom>
        </p:spPr>
        <p:txBody>
          <a:bodyPr vert="horz" lIns="0" tIns="0" rIns="0" bIns="0" rtlCol="0" anchor="ctr" anchorCtr="0"/>
          <a:lstStyle>
            <a:lvl1pPr algn="l">
              <a:defRPr sz="1000">
                <a:solidFill>
                  <a:srgbClr val="EE3135"/>
                </a:solidFill>
                <a:latin typeface="Arial" panose="020B0604020202020204" pitchFamily="34" charset="0"/>
                <a:cs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5960867" y="9440947"/>
            <a:ext cx="444668" cy="271671"/>
          </a:xfrm>
          <a:prstGeom prst="rect">
            <a:avLst/>
          </a:prstGeom>
        </p:spPr>
        <p:txBody>
          <a:bodyPr vert="horz" lIns="0" tIns="0" rIns="0" bIns="0" rtlCol="0" anchor="ctr" anchorCtr="0"/>
          <a:lstStyle>
            <a:lvl1pPr algn="r">
              <a:defRPr sz="1000">
                <a:solidFill>
                  <a:srgbClr val="EE3135"/>
                </a:solidFill>
                <a:latin typeface="Arial" panose="020B0604020202020204" pitchFamily="34" charset="0"/>
                <a:cs typeface="Arial" panose="020B0604020202020204" pitchFamily="34" charset="0"/>
              </a:defRPr>
            </a:lvl1pPr>
          </a:lstStyle>
          <a:p>
            <a:fld id="{0E1052C4-EA6A-454A-96A6-0B3497FBD86B}" type="slidenum">
              <a:rPr lang="en-GB" smtClean="0"/>
              <a:pPr/>
              <a:t>‹#›</a:t>
            </a:fld>
            <a:endParaRPr lang="en-GB" dirty="0"/>
          </a:p>
        </p:txBody>
      </p:sp>
    </p:spTree>
    <p:extLst>
      <p:ext uri="{BB962C8B-B14F-4D97-AF65-F5344CB8AC3E}">
        <p14:creationId xmlns:p14="http://schemas.microsoft.com/office/powerpoint/2010/main" val="3769778868"/>
      </p:ext>
    </p:extLst>
  </p:cSld>
  <p:clrMap bg1="lt1" tx1="dk1" bg2="lt2" tx2="dk2" accent1="accent1" accent2="accent2" accent3="accent3" accent4="accent4" accent5="accent5" accent6="accent6" hlink="hlink" folHlink="folHlink"/>
  <p:hf hdr="0" ftr="0"/>
  <p:notesStyle>
    <a:lvl1pPr marL="0" algn="l" defTabSz="914400" rtl="0" eaLnBrk="1" latinLnBrk="0" hangingPunct="1">
      <a:spcAft>
        <a:spcPts val="0"/>
      </a:spcAft>
      <a:defRPr sz="100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defRPr sz="1100" kern="1200">
        <a:solidFill>
          <a:srgbClr val="EE3135"/>
        </a:solidFill>
        <a:latin typeface="Arial" panose="020B0604020202020204" pitchFamily="34" charset="0"/>
        <a:ea typeface="+mn-ea"/>
        <a:cs typeface="Arial" panose="020B0604020202020204" pitchFamily="34" charset="0"/>
      </a:defRPr>
    </a:lvl2pPr>
    <a:lvl3pPr marL="182563" indent="-182563" algn="l" defTabSz="914400" rtl="0" eaLnBrk="1" latinLnBrk="0" hangingPunct="1">
      <a:spcAft>
        <a:spcPts val="300"/>
      </a:spcAft>
      <a:buClr>
        <a:srgbClr val="EE3135"/>
      </a:buClr>
      <a:buFont typeface="Wingdings" panose="05000000000000000000" pitchFamily="2" charset="2"/>
      <a:buChar char="§"/>
      <a:defRPr sz="1000" kern="1200">
        <a:solidFill>
          <a:schemeClr val="tx1"/>
        </a:solidFill>
        <a:latin typeface="Arial" panose="020B0604020202020204" pitchFamily="34" charset="0"/>
        <a:ea typeface="+mn-ea"/>
        <a:cs typeface="Arial" panose="020B0604020202020204" pitchFamily="34" charset="0"/>
      </a:defRPr>
    </a:lvl3pPr>
    <a:lvl4pPr marL="358775" indent="-176213" algn="l" defTabSz="914400" rtl="0" eaLnBrk="1" latinLnBrk="0" hangingPunct="1">
      <a:spcAft>
        <a:spcPts val="300"/>
      </a:spcAft>
      <a:buClr>
        <a:srgbClr val="EE3135"/>
      </a:buClr>
      <a:buFont typeface="Wingdings" panose="05000000000000000000" pitchFamily="2" charset="2"/>
      <a:buChar char="§"/>
      <a:defRPr sz="1000" kern="1200">
        <a:solidFill>
          <a:schemeClr val="tx1"/>
        </a:solidFill>
        <a:latin typeface="Arial" panose="020B0604020202020204" pitchFamily="34" charset="0"/>
        <a:ea typeface="+mn-ea"/>
        <a:cs typeface="Arial" panose="020B0604020202020204" pitchFamily="34" charset="0"/>
      </a:defRPr>
    </a:lvl4pPr>
    <a:lvl5pPr marL="182563" indent="-182563" algn="l" defTabSz="914400" rtl="0" eaLnBrk="1" latinLnBrk="0" hangingPunct="1">
      <a:spcAft>
        <a:spcPts val="300"/>
      </a:spcAft>
      <a:buClr>
        <a:srgbClr val="EE3135"/>
      </a:buClr>
      <a:buFont typeface="+mj-lt"/>
      <a:buAutoNum type="arabicPeriod"/>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676275"/>
            <a:ext cx="6629400" cy="3729038"/>
          </a:xfrm>
        </p:spPr>
      </p:sp>
      <p:sp>
        <p:nvSpPr>
          <p:cNvPr id="4" name="Date Placeholder 3"/>
          <p:cNvSpPr>
            <a:spLocks noGrp="1"/>
          </p:cNvSpPr>
          <p:nvPr>
            <p:ph type="dt" idx="1"/>
          </p:nvPr>
        </p:nvSpPr>
        <p:spPr/>
        <p:txBody>
          <a:bodyPr/>
          <a:lstStyle/>
          <a:p>
            <a:fld id="{6E5818AC-6032-42EC-B8B9-E0B9520C04F6}" type="datetime4">
              <a:rPr lang="en-GB" smtClean="0"/>
              <a:t>17 May 2023</a:t>
            </a:fld>
            <a:endParaRPr lang="en-GB" dirty="0"/>
          </a:p>
        </p:txBody>
      </p:sp>
      <p:sp>
        <p:nvSpPr>
          <p:cNvPr id="5" name="Slide Number Placeholder 4"/>
          <p:cNvSpPr>
            <a:spLocks noGrp="1"/>
          </p:cNvSpPr>
          <p:nvPr>
            <p:ph type="sldNum" sz="quarter" idx="5"/>
          </p:nvPr>
        </p:nvSpPr>
        <p:spPr/>
        <p:txBody>
          <a:bodyPr/>
          <a:lstStyle/>
          <a:p>
            <a:fld id="{0E1052C4-EA6A-454A-96A6-0B3497FBD86B}" type="slidenum">
              <a:rPr lang="en-GB" smtClean="0"/>
              <a:pPr/>
              <a:t>1</a:t>
            </a:fld>
            <a:endParaRPr lang="en-GB" dirty="0"/>
          </a:p>
        </p:txBody>
      </p:sp>
    </p:spTree>
    <p:extLst>
      <p:ext uri="{BB962C8B-B14F-4D97-AF65-F5344CB8AC3E}">
        <p14:creationId xmlns:p14="http://schemas.microsoft.com/office/powerpoint/2010/main" val="923695359"/>
      </p:ext>
    </p:extLst>
  </p:cSld>
  <p:clrMapOvr>
    <a:masterClrMapping/>
  </p:clrMapOvr>
</p:notes>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676275"/>
            <a:ext cx="6629400" cy="3729038"/>
          </a:xfrm>
        </p:spPr>
      </p:sp>
      <p:sp>
        <p:nvSpPr>
          <p:cNvPr id="4" name="Date Placeholder 3"/>
          <p:cNvSpPr>
            <a:spLocks noGrp="1"/>
          </p:cNvSpPr>
          <p:nvPr>
            <p:ph type="dt" idx="1"/>
          </p:nvPr>
        </p:nvSpPr>
        <p:spPr/>
        <p:txBody>
          <a:bodyPr/>
          <a:lstStyle/>
          <a:p>
            <a:fld id="{6E5818AC-6032-42EC-B8B9-E0B9520C04F6}" type="datetime4">
              <a:rPr lang="en-GB" smtClean="0"/>
              <a:t>17 May 2023</a:t>
            </a:fld>
            <a:endParaRPr lang="en-GB" dirty="0"/>
          </a:p>
        </p:txBody>
      </p:sp>
      <p:sp>
        <p:nvSpPr>
          <p:cNvPr id="5" name="Slide Number Placeholder 4"/>
          <p:cNvSpPr>
            <a:spLocks noGrp="1"/>
          </p:cNvSpPr>
          <p:nvPr>
            <p:ph type="sldNum" sz="quarter" idx="5"/>
          </p:nvPr>
        </p:nvSpPr>
        <p:spPr/>
        <p:txBody>
          <a:bodyPr/>
          <a:lstStyle/>
          <a:p>
            <a:fld id="{0E1052C4-EA6A-454A-96A6-0B3497FBD86B}" type="slidenum">
              <a:rPr lang="en-GB" smtClean="0"/>
              <a:pPr/>
              <a:t>10</a:t>
            </a:fld>
            <a:endParaRPr lang="en-GB" dirty="0"/>
          </a:p>
        </p:txBody>
      </p:sp>
    </p:spTree>
    <p:extLst>
      <p:ext uri="{BB962C8B-B14F-4D97-AF65-F5344CB8AC3E}">
        <p14:creationId xmlns:p14="http://schemas.microsoft.com/office/powerpoint/2010/main" val="417066205"/>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676275"/>
            <a:ext cx="6629400" cy="3729038"/>
          </a:xfrm>
        </p:spPr>
      </p:sp>
      <p:sp>
        <p:nvSpPr>
          <p:cNvPr id="4" name="Date Placeholder 3"/>
          <p:cNvSpPr>
            <a:spLocks noGrp="1"/>
          </p:cNvSpPr>
          <p:nvPr>
            <p:ph type="dt" idx="1"/>
          </p:nvPr>
        </p:nvSpPr>
        <p:spPr/>
        <p:txBody>
          <a:bodyPr/>
          <a:lstStyle/>
          <a:p>
            <a:fld id="{6E5818AC-6032-42EC-B8B9-E0B9520C04F6}" type="datetime4">
              <a:rPr lang="en-GB" smtClean="0"/>
              <a:t>17 May 2023</a:t>
            </a:fld>
            <a:endParaRPr lang="en-GB" dirty="0"/>
          </a:p>
        </p:txBody>
      </p:sp>
      <p:sp>
        <p:nvSpPr>
          <p:cNvPr id="5" name="Slide Number Placeholder 4"/>
          <p:cNvSpPr>
            <a:spLocks noGrp="1"/>
          </p:cNvSpPr>
          <p:nvPr>
            <p:ph type="sldNum" sz="quarter" idx="5"/>
          </p:nvPr>
        </p:nvSpPr>
        <p:spPr/>
        <p:txBody>
          <a:bodyPr/>
          <a:lstStyle/>
          <a:p>
            <a:fld id="{0E1052C4-EA6A-454A-96A6-0B3497FBD86B}" type="slidenum">
              <a:rPr lang="en-GB" smtClean="0"/>
              <a:pPr/>
              <a:t>11</a:t>
            </a:fld>
            <a:endParaRPr lang="en-GB" dirty="0"/>
          </a:p>
        </p:txBody>
      </p:sp>
    </p:spTree>
    <p:extLst>
      <p:ext uri="{BB962C8B-B14F-4D97-AF65-F5344CB8AC3E}">
        <p14:creationId xmlns:p14="http://schemas.microsoft.com/office/powerpoint/2010/main" val="3814949001"/>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676275"/>
            <a:ext cx="6629400" cy="3729038"/>
          </a:xfrm>
        </p:spPr>
      </p:sp>
      <p:sp>
        <p:nvSpPr>
          <p:cNvPr id="4" name="Date Placeholder 3"/>
          <p:cNvSpPr>
            <a:spLocks noGrp="1"/>
          </p:cNvSpPr>
          <p:nvPr>
            <p:ph type="dt" idx="1"/>
          </p:nvPr>
        </p:nvSpPr>
        <p:spPr/>
        <p:txBody>
          <a:bodyPr/>
          <a:lstStyle/>
          <a:p>
            <a:fld id="{6E5818AC-6032-42EC-B8B9-E0B9520C04F6}" type="datetime4">
              <a:rPr lang="en-GB" smtClean="0"/>
              <a:t>17 May 2023</a:t>
            </a:fld>
            <a:endParaRPr lang="en-GB" dirty="0"/>
          </a:p>
        </p:txBody>
      </p:sp>
      <p:sp>
        <p:nvSpPr>
          <p:cNvPr id="5" name="Slide Number Placeholder 4"/>
          <p:cNvSpPr>
            <a:spLocks noGrp="1"/>
          </p:cNvSpPr>
          <p:nvPr>
            <p:ph type="sldNum" sz="quarter" idx="5"/>
          </p:nvPr>
        </p:nvSpPr>
        <p:spPr/>
        <p:txBody>
          <a:bodyPr/>
          <a:lstStyle/>
          <a:p>
            <a:fld id="{0E1052C4-EA6A-454A-96A6-0B3497FBD86B}" type="slidenum">
              <a:rPr lang="en-GB" smtClean="0"/>
              <a:pPr/>
              <a:t>12</a:t>
            </a:fld>
            <a:endParaRPr lang="en-GB" dirty="0"/>
          </a:p>
        </p:txBody>
      </p:sp>
    </p:spTree>
    <p:extLst>
      <p:ext uri="{BB962C8B-B14F-4D97-AF65-F5344CB8AC3E}">
        <p14:creationId xmlns:p14="http://schemas.microsoft.com/office/powerpoint/2010/main" val="2779394099"/>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657225"/>
            <a:ext cx="6435725" cy="3621088"/>
          </a:xfrm>
        </p:spPr>
      </p:sp>
      <p:sp>
        <p:nvSpPr>
          <p:cNvPr id="5" name="Slide Number Placeholder 4"/>
          <p:cNvSpPr>
            <a:spLocks noGrp="1"/>
          </p:cNvSpPr>
          <p:nvPr>
            <p:ph type="sldNum" sz="quarter" idx="5"/>
          </p:nvPr>
        </p:nvSpPr>
        <p:spPr/>
        <p:txBody>
          <a:bodyPr/>
          <a:lstStyle/>
          <a:p>
            <a:pPr defTabSz="883249">
              <a:defRPr/>
            </a:pPr>
            <a:fld id="{0E1052C4-EA6A-454A-96A6-0B3497FBD86B}" type="slidenum">
              <a:rPr lang="en-GB" sz="1200">
                <a:solidFill>
                  <a:prstClr val="black"/>
                </a:solidFill>
                <a:latin typeface="Calibri" panose="020F0502020204030204"/>
                <a:cs typeface="+mn-cs"/>
              </a:rPr>
              <a:pPr defTabSz="883249">
                <a:defRPr/>
              </a:pPr>
              <a:t>13</a:t>
            </a:fld>
            <a:endParaRPr lang="en-GB" sz="1200" dirty="0">
              <a:solidFill>
                <a:prstClr val="black"/>
              </a:solidFill>
              <a:latin typeface="Calibri" panose="020F0502020204030204"/>
              <a:cs typeface="+mn-cs"/>
            </a:endParaRPr>
          </a:p>
        </p:txBody>
      </p:sp>
    </p:spTree>
    <p:extLst>
      <p:ext uri="{BB962C8B-B14F-4D97-AF65-F5344CB8AC3E}">
        <p14:creationId xmlns:p14="http://schemas.microsoft.com/office/powerpoint/2010/main" val="1952725002"/>
      </p:ext>
    </p:extLst>
  </p:cSld>
  <p:clrMapOvr>
    <a:masterClrMapping/>
  </p:clrMapOvr>
</p:notes>
</file>

<file path=ppt/notesSlides/notesSlide1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657225"/>
            <a:ext cx="6435725" cy="3621088"/>
          </a:xfrm>
        </p:spPr>
      </p:sp>
      <p:sp>
        <p:nvSpPr>
          <p:cNvPr id="5" name="Slide Number Placeholder 4"/>
          <p:cNvSpPr>
            <a:spLocks noGrp="1"/>
          </p:cNvSpPr>
          <p:nvPr>
            <p:ph type="sldNum" sz="quarter" idx="5"/>
          </p:nvPr>
        </p:nvSpPr>
        <p:spPr/>
        <p:txBody>
          <a:bodyPr/>
          <a:lstStyle/>
          <a:p>
            <a:pPr defTabSz="883249">
              <a:defRPr/>
            </a:pPr>
            <a:fld id="{0E1052C4-EA6A-454A-96A6-0B3497FBD86B}" type="slidenum">
              <a:rPr lang="en-GB" sz="1200">
                <a:solidFill>
                  <a:prstClr val="black"/>
                </a:solidFill>
                <a:latin typeface="Calibri" panose="020F0502020204030204"/>
                <a:cs typeface="+mn-cs"/>
              </a:rPr>
              <a:pPr defTabSz="883249">
                <a:defRPr/>
              </a:pPr>
              <a:t>14</a:t>
            </a:fld>
            <a:endParaRPr lang="en-GB" sz="1200" dirty="0">
              <a:solidFill>
                <a:prstClr val="black"/>
              </a:solidFill>
              <a:latin typeface="Calibri" panose="020F0502020204030204"/>
              <a:cs typeface="+mn-cs"/>
            </a:endParaRPr>
          </a:p>
        </p:txBody>
      </p:sp>
    </p:spTree>
    <p:extLst>
      <p:ext uri="{BB962C8B-B14F-4D97-AF65-F5344CB8AC3E}">
        <p14:creationId xmlns:p14="http://schemas.microsoft.com/office/powerpoint/2010/main" val="3732318549"/>
      </p:ext>
    </p:extLst>
  </p:cSld>
  <p:clrMapOvr>
    <a:masterClrMapping/>
  </p:clrMapOvr>
</p:notes>
</file>

<file path=ppt/notesSlides/notesSlide1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657225"/>
            <a:ext cx="6435725" cy="3621088"/>
          </a:xfrm>
        </p:spPr>
      </p:sp>
      <p:sp>
        <p:nvSpPr>
          <p:cNvPr id="5" name="Slide Number Placeholder 4"/>
          <p:cNvSpPr>
            <a:spLocks noGrp="1"/>
          </p:cNvSpPr>
          <p:nvPr>
            <p:ph type="sldNum" sz="quarter" idx="5"/>
          </p:nvPr>
        </p:nvSpPr>
        <p:spPr/>
        <p:txBody>
          <a:bodyPr/>
          <a:lstStyle/>
          <a:p>
            <a:pPr defTabSz="883249">
              <a:defRPr/>
            </a:pPr>
            <a:fld id="{0E1052C4-EA6A-454A-96A6-0B3497FBD86B}" type="slidenum">
              <a:rPr lang="en-GB" sz="1200">
                <a:solidFill>
                  <a:prstClr val="black"/>
                </a:solidFill>
                <a:latin typeface="Calibri" panose="020F0502020204030204"/>
                <a:cs typeface="+mn-cs"/>
              </a:rPr>
              <a:pPr defTabSz="883249">
                <a:defRPr/>
              </a:pPr>
              <a:t>15</a:t>
            </a:fld>
            <a:endParaRPr lang="en-GB" sz="1200" dirty="0">
              <a:solidFill>
                <a:prstClr val="black"/>
              </a:solidFill>
              <a:latin typeface="Calibri" panose="020F0502020204030204"/>
              <a:cs typeface="+mn-cs"/>
            </a:endParaRPr>
          </a:p>
        </p:txBody>
      </p:sp>
    </p:spTree>
    <p:extLst>
      <p:ext uri="{BB962C8B-B14F-4D97-AF65-F5344CB8AC3E}">
        <p14:creationId xmlns:p14="http://schemas.microsoft.com/office/powerpoint/2010/main" val="1212192869"/>
      </p:ext>
    </p:extLst>
  </p:cSld>
  <p:clrMapOvr>
    <a:masterClrMapping/>
  </p:clrMapOvr>
</p:notes>
</file>

<file path=ppt/notesSlides/notesSlide1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657225"/>
            <a:ext cx="6435725" cy="3621088"/>
          </a:xfrm>
        </p:spPr>
      </p:sp>
      <p:sp>
        <p:nvSpPr>
          <p:cNvPr id="5" name="Slide Number Placeholder 4"/>
          <p:cNvSpPr>
            <a:spLocks noGrp="1"/>
          </p:cNvSpPr>
          <p:nvPr>
            <p:ph type="sldNum" sz="quarter" idx="5"/>
          </p:nvPr>
        </p:nvSpPr>
        <p:spPr/>
        <p:txBody>
          <a:bodyPr/>
          <a:lstStyle/>
          <a:p>
            <a:pPr defTabSz="883249">
              <a:defRPr/>
            </a:pPr>
            <a:fld id="{0E1052C4-EA6A-454A-96A6-0B3497FBD86B}" type="slidenum">
              <a:rPr lang="en-GB" sz="1200">
                <a:solidFill>
                  <a:prstClr val="black"/>
                </a:solidFill>
                <a:latin typeface="Calibri" panose="020F0502020204030204"/>
                <a:cs typeface="+mn-cs"/>
              </a:rPr>
              <a:pPr defTabSz="883249">
                <a:defRPr/>
              </a:pPr>
              <a:t>16</a:t>
            </a:fld>
            <a:endParaRPr lang="en-GB" sz="1200" dirty="0">
              <a:solidFill>
                <a:prstClr val="black"/>
              </a:solidFill>
              <a:latin typeface="Calibri" panose="020F0502020204030204"/>
              <a:cs typeface="+mn-cs"/>
            </a:endParaRPr>
          </a:p>
        </p:txBody>
      </p:sp>
    </p:spTree>
    <p:extLst>
      <p:ext uri="{BB962C8B-B14F-4D97-AF65-F5344CB8AC3E}">
        <p14:creationId xmlns:p14="http://schemas.microsoft.com/office/powerpoint/2010/main" val="3615350289"/>
      </p:ext>
    </p:extLst>
  </p:cSld>
  <p:clrMapOvr>
    <a:masterClrMapping/>
  </p:clrMapOvr>
</p:notes>
</file>

<file path=ppt/notesSlides/notesSlide1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657225"/>
            <a:ext cx="6435725" cy="3621088"/>
          </a:xfrm>
        </p:spPr>
      </p:sp>
      <p:sp>
        <p:nvSpPr>
          <p:cNvPr id="5" name="Slide Number Placeholder 4"/>
          <p:cNvSpPr>
            <a:spLocks noGrp="1"/>
          </p:cNvSpPr>
          <p:nvPr>
            <p:ph type="sldNum" sz="quarter" idx="5"/>
          </p:nvPr>
        </p:nvSpPr>
        <p:spPr/>
        <p:txBody>
          <a:bodyPr/>
          <a:lstStyle/>
          <a:p>
            <a:pPr defTabSz="883249">
              <a:defRPr/>
            </a:pPr>
            <a:fld id="{0E1052C4-EA6A-454A-96A6-0B3497FBD86B}" type="slidenum">
              <a:rPr lang="en-GB" sz="1200">
                <a:solidFill>
                  <a:prstClr val="black"/>
                </a:solidFill>
                <a:latin typeface="Calibri" panose="020F0502020204030204"/>
                <a:cs typeface="+mn-cs"/>
              </a:rPr>
              <a:pPr defTabSz="883249">
                <a:defRPr/>
              </a:pPr>
              <a:t>17</a:t>
            </a:fld>
            <a:endParaRPr lang="en-GB" sz="1200" dirty="0">
              <a:solidFill>
                <a:prstClr val="black"/>
              </a:solidFill>
              <a:latin typeface="Calibri" panose="020F0502020204030204"/>
              <a:cs typeface="+mn-cs"/>
            </a:endParaRPr>
          </a:p>
        </p:txBody>
      </p:sp>
    </p:spTree>
    <p:extLst>
      <p:ext uri="{BB962C8B-B14F-4D97-AF65-F5344CB8AC3E}">
        <p14:creationId xmlns:p14="http://schemas.microsoft.com/office/powerpoint/2010/main" val="1780852705"/>
      </p:ext>
    </p:extLst>
  </p:cSld>
  <p:clrMapOvr>
    <a:masterClrMapping/>
  </p:clrMapOvr>
</p:notes>
</file>

<file path=ppt/notesSlides/notesSlide1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657225"/>
            <a:ext cx="6435725" cy="3621088"/>
          </a:xfrm>
        </p:spPr>
      </p:sp>
      <p:sp>
        <p:nvSpPr>
          <p:cNvPr id="5" name="Slide Number Placeholder 4"/>
          <p:cNvSpPr>
            <a:spLocks noGrp="1"/>
          </p:cNvSpPr>
          <p:nvPr>
            <p:ph type="sldNum" sz="quarter" idx="5"/>
          </p:nvPr>
        </p:nvSpPr>
        <p:spPr/>
        <p:txBody>
          <a:bodyPr/>
          <a:lstStyle/>
          <a:p>
            <a:pPr defTabSz="883249">
              <a:defRPr/>
            </a:pPr>
            <a:fld id="{0E1052C4-EA6A-454A-96A6-0B3497FBD86B}" type="slidenum">
              <a:rPr lang="en-GB" sz="1200">
                <a:solidFill>
                  <a:prstClr val="black"/>
                </a:solidFill>
                <a:latin typeface="Calibri" panose="020F0502020204030204"/>
                <a:cs typeface="+mn-cs"/>
              </a:rPr>
              <a:pPr defTabSz="883249">
                <a:defRPr/>
              </a:pPr>
              <a:t>18</a:t>
            </a:fld>
            <a:endParaRPr lang="en-GB" sz="1200" dirty="0">
              <a:solidFill>
                <a:prstClr val="black"/>
              </a:solidFill>
              <a:latin typeface="Calibri" panose="020F0502020204030204"/>
              <a:cs typeface="+mn-cs"/>
            </a:endParaRPr>
          </a:p>
        </p:txBody>
      </p:sp>
    </p:spTree>
    <p:extLst>
      <p:ext uri="{BB962C8B-B14F-4D97-AF65-F5344CB8AC3E}">
        <p14:creationId xmlns:p14="http://schemas.microsoft.com/office/powerpoint/2010/main" val="1504134307"/>
      </p:ext>
    </p:extLst>
  </p:cSld>
  <p:clrMapOvr>
    <a:masterClrMapping/>
  </p:clrMapOvr>
</p:notes>
</file>

<file path=ppt/notesSlides/notesSlide1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676275"/>
            <a:ext cx="6629400" cy="3729038"/>
          </a:xfrm>
        </p:spPr>
      </p:sp>
      <p:sp>
        <p:nvSpPr>
          <p:cNvPr id="4" name="Slide Number Placeholder 3"/>
          <p:cNvSpPr>
            <a:spLocks noGrp="1"/>
          </p:cNvSpPr>
          <p:nvPr>
            <p:ph type="sldNum" sz="quarter" idx="5"/>
          </p:nvPr>
        </p:nvSpPr>
        <p:spPr/>
        <p:txBody>
          <a:bodyPr/>
          <a:lstStyle/>
          <a:p>
            <a:pPr defTabSz="883249">
              <a:defRPr/>
            </a:pPr>
            <a:fld id="{DE8D5259-43B7-4059-815D-9AFF78144D49}" type="slidenum">
              <a:rPr lang="en-GB" sz="1200">
                <a:solidFill>
                  <a:prstClr val="black"/>
                </a:solidFill>
                <a:latin typeface="Calibri" panose="020F0502020204030204"/>
                <a:cs typeface="+mn-cs"/>
              </a:rPr>
              <a:pPr defTabSz="883249">
                <a:defRPr/>
              </a:pPr>
              <a:t>19</a:t>
            </a:fld>
            <a:endParaRPr lang="en-GB" sz="1200" dirty="0">
              <a:solidFill>
                <a:prstClr val="black"/>
              </a:solidFill>
              <a:latin typeface="Calibri" panose="020F0502020204030204"/>
              <a:cs typeface="+mn-cs"/>
            </a:endParaRPr>
          </a:p>
        </p:txBody>
      </p:sp>
    </p:spTree>
    <p:extLst>
      <p:ext uri="{BB962C8B-B14F-4D97-AF65-F5344CB8AC3E}">
        <p14:creationId xmlns:p14="http://schemas.microsoft.com/office/powerpoint/2010/main" val="1358707605"/>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676275"/>
            <a:ext cx="6629400" cy="3729038"/>
          </a:xfrm>
        </p:spPr>
      </p:sp>
      <p:sp>
        <p:nvSpPr>
          <p:cNvPr id="4" name="Date Placeholder 3"/>
          <p:cNvSpPr>
            <a:spLocks noGrp="1"/>
          </p:cNvSpPr>
          <p:nvPr>
            <p:ph type="dt" idx="1"/>
          </p:nvPr>
        </p:nvSpPr>
        <p:spPr/>
        <p:txBody>
          <a:bodyPr/>
          <a:lstStyle/>
          <a:p>
            <a:fld id="{6E5818AC-6032-42EC-B8B9-E0B9520C04F6}" type="datetime4">
              <a:rPr lang="en-GB" smtClean="0"/>
              <a:t>17 May 2023</a:t>
            </a:fld>
            <a:endParaRPr lang="en-GB" dirty="0"/>
          </a:p>
        </p:txBody>
      </p:sp>
      <p:sp>
        <p:nvSpPr>
          <p:cNvPr id="5" name="Slide Number Placeholder 4"/>
          <p:cNvSpPr>
            <a:spLocks noGrp="1"/>
          </p:cNvSpPr>
          <p:nvPr>
            <p:ph type="sldNum" sz="quarter" idx="5"/>
          </p:nvPr>
        </p:nvSpPr>
        <p:spPr/>
        <p:txBody>
          <a:bodyPr/>
          <a:lstStyle/>
          <a:p>
            <a:fld id="{0E1052C4-EA6A-454A-96A6-0B3497FBD86B}" type="slidenum">
              <a:rPr lang="en-GB" smtClean="0"/>
              <a:pPr/>
              <a:t>2</a:t>
            </a:fld>
            <a:endParaRPr lang="en-GB" dirty="0"/>
          </a:p>
        </p:txBody>
      </p:sp>
    </p:spTree>
    <p:extLst>
      <p:ext uri="{BB962C8B-B14F-4D97-AF65-F5344CB8AC3E}">
        <p14:creationId xmlns:p14="http://schemas.microsoft.com/office/powerpoint/2010/main" val="2578028588"/>
      </p:ext>
    </p:extLst>
  </p:cSld>
  <p:clrMapOvr>
    <a:masterClrMapping/>
  </p:clrMapOvr>
</p:notes>
</file>

<file path=ppt/notesSlides/notesSlide2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676275"/>
            <a:ext cx="6629400" cy="3729038"/>
          </a:xfrm>
        </p:spPr>
      </p:sp>
      <p:sp>
        <p:nvSpPr>
          <p:cNvPr id="4" name="Date Placeholder 3"/>
          <p:cNvSpPr>
            <a:spLocks noGrp="1"/>
          </p:cNvSpPr>
          <p:nvPr>
            <p:ph type="dt" idx="1"/>
          </p:nvPr>
        </p:nvSpPr>
        <p:spPr/>
        <p:txBody>
          <a:bodyPr/>
          <a:lstStyle/>
          <a:p>
            <a:fld id="{6E5818AC-6032-42EC-B8B9-E0B9520C04F6}" type="datetime4">
              <a:rPr lang="en-GB" smtClean="0"/>
              <a:t>17 May 2023</a:t>
            </a:fld>
            <a:endParaRPr lang="en-GB" dirty="0"/>
          </a:p>
        </p:txBody>
      </p:sp>
      <p:sp>
        <p:nvSpPr>
          <p:cNvPr id="5" name="Slide Number Placeholder 4"/>
          <p:cNvSpPr>
            <a:spLocks noGrp="1"/>
          </p:cNvSpPr>
          <p:nvPr>
            <p:ph type="sldNum" sz="quarter" idx="5"/>
          </p:nvPr>
        </p:nvSpPr>
        <p:spPr/>
        <p:txBody>
          <a:bodyPr/>
          <a:lstStyle/>
          <a:p>
            <a:fld id="{0E1052C4-EA6A-454A-96A6-0B3497FBD86B}" type="slidenum">
              <a:rPr lang="en-GB" smtClean="0"/>
              <a:pPr/>
              <a:t>20</a:t>
            </a:fld>
            <a:endParaRPr lang="en-GB" dirty="0"/>
          </a:p>
        </p:txBody>
      </p:sp>
    </p:spTree>
    <p:extLst>
      <p:ext uri="{BB962C8B-B14F-4D97-AF65-F5344CB8AC3E}">
        <p14:creationId xmlns:p14="http://schemas.microsoft.com/office/powerpoint/2010/main" val="1718306007"/>
      </p:ext>
    </p:extLst>
  </p:cSld>
  <p:clrMapOvr>
    <a:masterClrMapping/>
  </p:clrMapOvr>
</p:notes>
</file>

<file path=ppt/notesSlides/notesSlide2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676275"/>
            <a:ext cx="6629400" cy="3729038"/>
          </a:xfrm>
        </p:spPr>
      </p:sp>
      <p:sp>
        <p:nvSpPr>
          <p:cNvPr id="4" name="Slide Number Placeholder 3"/>
          <p:cNvSpPr>
            <a:spLocks noGrp="1"/>
          </p:cNvSpPr>
          <p:nvPr>
            <p:ph type="sldNum" sz="quarter" idx="5"/>
          </p:nvPr>
        </p:nvSpPr>
        <p:spPr/>
        <p:txBody>
          <a:bodyPr/>
          <a:lstStyle/>
          <a:p>
            <a:pPr defTabSz="883249">
              <a:defRPr/>
            </a:pPr>
            <a:fld id="{DE8D5259-43B7-4059-815D-9AFF78144D49}" type="slidenum">
              <a:rPr lang="en-GB" sz="1200">
                <a:solidFill>
                  <a:prstClr val="black"/>
                </a:solidFill>
                <a:latin typeface="Calibri" panose="020F0502020204030204"/>
                <a:cs typeface="+mn-cs"/>
              </a:rPr>
              <a:pPr defTabSz="883249">
                <a:defRPr/>
              </a:pPr>
              <a:t>21</a:t>
            </a:fld>
            <a:endParaRPr lang="en-GB" sz="1200" dirty="0">
              <a:solidFill>
                <a:prstClr val="black"/>
              </a:solidFill>
              <a:latin typeface="Calibri" panose="020F0502020204030204"/>
              <a:cs typeface="+mn-cs"/>
            </a:endParaRPr>
          </a:p>
        </p:txBody>
      </p:sp>
    </p:spTree>
    <p:extLst>
      <p:ext uri="{BB962C8B-B14F-4D97-AF65-F5344CB8AC3E}">
        <p14:creationId xmlns:p14="http://schemas.microsoft.com/office/powerpoint/2010/main" val="2208655940"/>
      </p:ext>
    </p:extLst>
  </p:cSld>
  <p:clrMapOvr>
    <a:masterClrMapping/>
  </p:clrMapOvr>
</p:notes>
</file>

<file path=ppt/notesSlides/notesSlide2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676275"/>
            <a:ext cx="6629400" cy="3729038"/>
          </a:xfrm>
        </p:spPr>
      </p:sp>
      <p:sp>
        <p:nvSpPr>
          <p:cNvPr id="4" name="Date Placeholder 3"/>
          <p:cNvSpPr>
            <a:spLocks noGrp="1"/>
          </p:cNvSpPr>
          <p:nvPr>
            <p:ph type="dt" idx="1"/>
          </p:nvPr>
        </p:nvSpPr>
        <p:spPr/>
        <p:txBody>
          <a:bodyPr/>
          <a:lstStyle/>
          <a:p>
            <a:fld id="{6E5818AC-6032-42EC-B8B9-E0B9520C04F6}" type="datetime4">
              <a:rPr lang="en-GB" smtClean="0"/>
              <a:t>17 May 2023</a:t>
            </a:fld>
            <a:endParaRPr lang="en-GB" dirty="0"/>
          </a:p>
        </p:txBody>
      </p:sp>
      <p:sp>
        <p:nvSpPr>
          <p:cNvPr id="5" name="Slide Number Placeholder 4"/>
          <p:cNvSpPr>
            <a:spLocks noGrp="1"/>
          </p:cNvSpPr>
          <p:nvPr>
            <p:ph type="sldNum" sz="quarter" idx="5"/>
          </p:nvPr>
        </p:nvSpPr>
        <p:spPr/>
        <p:txBody>
          <a:bodyPr/>
          <a:lstStyle/>
          <a:p>
            <a:fld id="{0E1052C4-EA6A-454A-96A6-0B3497FBD86B}" type="slidenum">
              <a:rPr lang="en-GB" smtClean="0"/>
              <a:pPr/>
              <a:t>22</a:t>
            </a:fld>
            <a:endParaRPr lang="en-GB" dirty="0"/>
          </a:p>
        </p:txBody>
      </p:sp>
    </p:spTree>
    <p:extLst>
      <p:ext uri="{BB962C8B-B14F-4D97-AF65-F5344CB8AC3E}">
        <p14:creationId xmlns:p14="http://schemas.microsoft.com/office/powerpoint/2010/main" val="3916345076"/>
      </p:ext>
    </p:extLst>
  </p:cSld>
  <p:clrMapOvr>
    <a:masterClrMapping/>
  </p:clrMapOvr>
</p:notes>
</file>

<file path=ppt/notesSlides/notesSlide2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657225"/>
            <a:ext cx="6435725" cy="3621088"/>
          </a:xfrm>
        </p:spPr>
      </p:sp>
      <p:sp>
        <p:nvSpPr>
          <p:cNvPr id="5" name="Slide Number Placeholder 4"/>
          <p:cNvSpPr>
            <a:spLocks noGrp="1"/>
          </p:cNvSpPr>
          <p:nvPr>
            <p:ph type="sldNum" sz="quarter" idx="5"/>
          </p:nvPr>
        </p:nvSpPr>
        <p:spPr/>
        <p:txBody>
          <a:bodyPr/>
          <a:lstStyle/>
          <a:p>
            <a:pPr defTabSz="883249">
              <a:defRPr/>
            </a:pPr>
            <a:fld id="{0E1052C4-EA6A-454A-96A6-0B3497FBD86B}" type="slidenum">
              <a:rPr lang="en-GB" sz="1200">
                <a:solidFill>
                  <a:prstClr val="black"/>
                </a:solidFill>
                <a:latin typeface="Calibri" panose="020F0502020204030204"/>
                <a:cs typeface="+mn-cs"/>
              </a:rPr>
              <a:pPr defTabSz="883249">
                <a:defRPr/>
              </a:pPr>
              <a:t>23</a:t>
            </a:fld>
            <a:endParaRPr lang="en-GB" sz="1200" dirty="0">
              <a:solidFill>
                <a:prstClr val="black"/>
              </a:solidFill>
              <a:latin typeface="Calibri" panose="020F0502020204030204"/>
              <a:cs typeface="+mn-cs"/>
            </a:endParaRPr>
          </a:p>
        </p:txBody>
      </p:sp>
    </p:spTree>
    <p:extLst>
      <p:ext uri="{BB962C8B-B14F-4D97-AF65-F5344CB8AC3E}">
        <p14:creationId xmlns:p14="http://schemas.microsoft.com/office/powerpoint/2010/main" val="1276442090"/>
      </p:ext>
    </p:extLst>
  </p:cSld>
  <p:clrMapOvr>
    <a:masterClrMapping/>
  </p:clrMapOvr>
</p:notes>
</file>

<file path=ppt/notesSlides/notesSlide2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657225"/>
            <a:ext cx="6435725" cy="3621088"/>
          </a:xfrm>
        </p:spPr>
      </p:sp>
      <p:sp>
        <p:nvSpPr>
          <p:cNvPr id="5" name="Slide Number Placeholder 4"/>
          <p:cNvSpPr>
            <a:spLocks noGrp="1"/>
          </p:cNvSpPr>
          <p:nvPr>
            <p:ph type="sldNum" sz="quarter" idx="5"/>
          </p:nvPr>
        </p:nvSpPr>
        <p:spPr/>
        <p:txBody>
          <a:bodyPr/>
          <a:lstStyle/>
          <a:p>
            <a:pPr defTabSz="883249">
              <a:defRPr/>
            </a:pPr>
            <a:fld id="{0E1052C4-EA6A-454A-96A6-0B3497FBD86B}" type="slidenum">
              <a:rPr lang="en-GB" sz="1200">
                <a:solidFill>
                  <a:prstClr val="black"/>
                </a:solidFill>
                <a:latin typeface="Calibri" panose="020F0502020204030204"/>
                <a:cs typeface="+mn-cs"/>
              </a:rPr>
              <a:pPr defTabSz="883249">
                <a:defRPr/>
              </a:pPr>
              <a:t>24</a:t>
            </a:fld>
            <a:endParaRPr lang="en-GB" sz="1200" dirty="0">
              <a:solidFill>
                <a:prstClr val="black"/>
              </a:solidFill>
              <a:latin typeface="Calibri" panose="020F0502020204030204"/>
              <a:cs typeface="+mn-cs"/>
            </a:endParaRPr>
          </a:p>
        </p:txBody>
      </p:sp>
    </p:spTree>
    <p:extLst>
      <p:ext uri="{BB962C8B-B14F-4D97-AF65-F5344CB8AC3E}">
        <p14:creationId xmlns:p14="http://schemas.microsoft.com/office/powerpoint/2010/main" val="2249056925"/>
      </p:ext>
    </p:extLst>
  </p:cSld>
  <p:clrMapOvr>
    <a:masterClrMapping/>
  </p:clrMapOvr>
</p:notes>
</file>

<file path=ppt/notesSlides/notesSlide2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657225"/>
            <a:ext cx="6435725" cy="3621088"/>
          </a:xfrm>
        </p:spPr>
      </p:sp>
      <p:sp>
        <p:nvSpPr>
          <p:cNvPr id="5" name="Slide Number Placeholder 4"/>
          <p:cNvSpPr>
            <a:spLocks noGrp="1"/>
          </p:cNvSpPr>
          <p:nvPr>
            <p:ph type="sldNum" sz="quarter" idx="5"/>
          </p:nvPr>
        </p:nvSpPr>
        <p:spPr/>
        <p:txBody>
          <a:bodyPr/>
          <a:lstStyle/>
          <a:p>
            <a:pPr defTabSz="883249">
              <a:defRPr/>
            </a:pPr>
            <a:fld id="{0E1052C4-EA6A-454A-96A6-0B3497FBD86B}" type="slidenum">
              <a:rPr lang="en-GB" sz="1200">
                <a:solidFill>
                  <a:prstClr val="black"/>
                </a:solidFill>
                <a:latin typeface="Calibri" panose="020F0502020204030204"/>
                <a:cs typeface="+mn-cs"/>
              </a:rPr>
              <a:pPr defTabSz="883249">
                <a:defRPr/>
              </a:pPr>
              <a:t>25</a:t>
            </a:fld>
            <a:endParaRPr lang="en-GB" sz="1200" dirty="0">
              <a:solidFill>
                <a:prstClr val="black"/>
              </a:solidFill>
              <a:latin typeface="Calibri" panose="020F0502020204030204"/>
              <a:cs typeface="+mn-cs"/>
            </a:endParaRPr>
          </a:p>
        </p:txBody>
      </p:sp>
    </p:spTree>
    <p:extLst>
      <p:ext uri="{BB962C8B-B14F-4D97-AF65-F5344CB8AC3E}">
        <p14:creationId xmlns:p14="http://schemas.microsoft.com/office/powerpoint/2010/main" val="2209907915"/>
      </p:ext>
    </p:extLst>
  </p:cSld>
  <p:clrMapOvr>
    <a:masterClrMapping/>
  </p:clrMapOvr>
</p:notes>
</file>

<file path=ppt/notesSlides/notesSlide2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657225"/>
            <a:ext cx="6435725" cy="3621088"/>
          </a:xfrm>
        </p:spPr>
      </p:sp>
      <p:sp>
        <p:nvSpPr>
          <p:cNvPr id="5" name="Slide Number Placeholder 4"/>
          <p:cNvSpPr>
            <a:spLocks noGrp="1"/>
          </p:cNvSpPr>
          <p:nvPr>
            <p:ph type="sldNum" sz="quarter" idx="5"/>
          </p:nvPr>
        </p:nvSpPr>
        <p:spPr/>
        <p:txBody>
          <a:bodyPr/>
          <a:lstStyle/>
          <a:p>
            <a:pPr defTabSz="883249">
              <a:defRPr/>
            </a:pPr>
            <a:fld id="{0E1052C4-EA6A-454A-96A6-0B3497FBD86B}" type="slidenum">
              <a:rPr lang="en-GB" sz="1200">
                <a:solidFill>
                  <a:prstClr val="black"/>
                </a:solidFill>
                <a:latin typeface="Calibri" panose="020F0502020204030204"/>
                <a:cs typeface="+mn-cs"/>
              </a:rPr>
              <a:pPr defTabSz="883249">
                <a:defRPr/>
              </a:pPr>
              <a:t>26</a:t>
            </a:fld>
            <a:endParaRPr lang="en-GB" sz="1200" dirty="0">
              <a:solidFill>
                <a:prstClr val="black"/>
              </a:solidFill>
              <a:latin typeface="Calibri" panose="020F0502020204030204"/>
              <a:cs typeface="+mn-cs"/>
            </a:endParaRPr>
          </a:p>
        </p:txBody>
      </p:sp>
    </p:spTree>
    <p:extLst>
      <p:ext uri="{BB962C8B-B14F-4D97-AF65-F5344CB8AC3E}">
        <p14:creationId xmlns:p14="http://schemas.microsoft.com/office/powerpoint/2010/main" val="1870856287"/>
      </p:ext>
    </p:extLst>
  </p:cSld>
  <p:clrMapOvr>
    <a:masterClrMapping/>
  </p:clrMapOvr>
</p:notes>
</file>

<file path=ppt/notesSlides/notesSlide2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676275"/>
            <a:ext cx="6629400" cy="3729038"/>
          </a:xfrm>
        </p:spPr>
      </p:sp>
      <p:sp>
        <p:nvSpPr>
          <p:cNvPr id="4" name="Date Placeholder 3"/>
          <p:cNvSpPr>
            <a:spLocks noGrp="1"/>
          </p:cNvSpPr>
          <p:nvPr>
            <p:ph type="dt" idx="1"/>
          </p:nvPr>
        </p:nvSpPr>
        <p:spPr/>
        <p:txBody>
          <a:bodyPr/>
          <a:lstStyle/>
          <a:p>
            <a:fld id="{6E5818AC-6032-42EC-B8B9-E0B9520C04F6}" type="datetime4">
              <a:rPr lang="en-GB" smtClean="0"/>
              <a:t>17 May 2023</a:t>
            </a:fld>
            <a:endParaRPr lang="en-GB" dirty="0"/>
          </a:p>
        </p:txBody>
      </p:sp>
      <p:sp>
        <p:nvSpPr>
          <p:cNvPr id="5" name="Slide Number Placeholder 4"/>
          <p:cNvSpPr>
            <a:spLocks noGrp="1"/>
          </p:cNvSpPr>
          <p:nvPr>
            <p:ph type="sldNum" sz="quarter" idx="5"/>
          </p:nvPr>
        </p:nvSpPr>
        <p:spPr/>
        <p:txBody>
          <a:bodyPr/>
          <a:lstStyle/>
          <a:p>
            <a:fld id="{0E1052C4-EA6A-454A-96A6-0B3497FBD86B}" type="slidenum">
              <a:rPr lang="en-GB" smtClean="0"/>
              <a:pPr/>
              <a:t>27</a:t>
            </a:fld>
            <a:endParaRPr lang="en-GB" dirty="0"/>
          </a:p>
        </p:txBody>
      </p:sp>
    </p:spTree>
    <p:extLst>
      <p:ext uri="{BB962C8B-B14F-4D97-AF65-F5344CB8AC3E}">
        <p14:creationId xmlns:p14="http://schemas.microsoft.com/office/powerpoint/2010/main" val="2237145060"/>
      </p:ext>
    </p:extLst>
  </p:cSld>
  <p:clrMapOvr>
    <a:masterClrMapping/>
  </p:clrMapOvr>
</p:notes>
</file>

<file path=ppt/notesSlides/notesSlide2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676275"/>
            <a:ext cx="6629400" cy="3729038"/>
          </a:xfrm>
        </p:spPr>
      </p:sp>
      <p:sp>
        <p:nvSpPr>
          <p:cNvPr id="4" name="Date Placeholder 3"/>
          <p:cNvSpPr>
            <a:spLocks noGrp="1"/>
          </p:cNvSpPr>
          <p:nvPr>
            <p:ph type="dt" idx="1"/>
          </p:nvPr>
        </p:nvSpPr>
        <p:spPr/>
        <p:txBody>
          <a:bodyPr/>
          <a:lstStyle/>
          <a:p>
            <a:fld id="{6E5818AC-6032-42EC-B8B9-E0B9520C04F6}" type="datetime4">
              <a:rPr lang="en-GB" smtClean="0"/>
              <a:t>17 May 2023</a:t>
            </a:fld>
            <a:endParaRPr lang="en-GB" dirty="0"/>
          </a:p>
        </p:txBody>
      </p:sp>
      <p:sp>
        <p:nvSpPr>
          <p:cNvPr id="5" name="Slide Number Placeholder 4"/>
          <p:cNvSpPr>
            <a:spLocks noGrp="1"/>
          </p:cNvSpPr>
          <p:nvPr>
            <p:ph type="sldNum" sz="quarter" idx="5"/>
          </p:nvPr>
        </p:nvSpPr>
        <p:spPr/>
        <p:txBody>
          <a:bodyPr/>
          <a:lstStyle/>
          <a:p>
            <a:fld id="{0E1052C4-EA6A-454A-96A6-0B3497FBD86B}" type="slidenum">
              <a:rPr lang="en-GB" smtClean="0"/>
              <a:pPr/>
              <a:t>28</a:t>
            </a:fld>
            <a:endParaRPr lang="en-GB" dirty="0"/>
          </a:p>
        </p:txBody>
      </p:sp>
    </p:spTree>
    <p:extLst>
      <p:ext uri="{BB962C8B-B14F-4D97-AF65-F5344CB8AC3E}">
        <p14:creationId xmlns:p14="http://schemas.microsoft.com/office/powerpoint/2010/main" val="3568307808"/>
      </p:ext>
    </p:extLst>
  </p:cSld>
  <p:clrMapOvr>
    <a:masterClrMapping/>
  </p:clrMapOvr>
</p:notes>
</file>

<file path=ppt/notesSlides/notesSlide2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676275"/>
            <a:ext cx="6629400" cy="3729038"/>
          </a:xfrm>
        </p:spPr>
      </p:sp>
      <p:sp>
        <p:nvSpPr>
          <p:cNvPr id="4" name="Slide Number Placeholder 3"/>
          <p:cNvSpPr>
            <a:spLocks noGrp="1"/>
          </p:cNvSpPr>
          <p:nvPr>
            <p:ph type="sldNum" sz="quarter" idx="5"/>
          </p:nvPr>
        </p:nvSpPr>
        <p:spPr/>
        <p:txBody>
          <a:bodyPr/>
          <a:lstStyle/>
          <a:p>
            <a:pPr defTabSz="883249">
              <a:defRPr/>
            </a:pPr>
            <a:fld id="{DE8D5259-43B7-4059-815D-9AFF78144D49}" type="slidenum">
              <a:rPr lang="en-GB" sz="1200">
                <a:solidFill>
                  <a:prstClr val="black"/>
                </a:solidFill>
                <a:latin typeface="Calibri" panose="020F0502020204030204"/>
                <a:cs typeface="+mn-cs"/>
              </a:rPr>
              <a:pPr defTabSz="883249">
                <a:defRPr/>
              </a:pPr>
              <a:t>29</a:t>
            </a:fld>
            <a:endParaRPr lang="en-GB" sz="1200" dirty="0">
              <a:solidFill>
                <a:prstClr val="black"/>
              </a:solidFill>
              <a:latin typeface="Calibri" panose="020F0502020204030204"/>
              <a:cs typeface="+mn-cs"/>
            </a:endParaRPr>
          </a:p>
        </p:txBody>
      </p:sp>
    </p:spTree>
    <p:extLst>
      <p:ext uri="{BB962C8B-B14F-4D97-AF65-F5344CB8AC3E}">
        <p14:creationId xmlns:p14="http://schemas.microsoft.com/office/powerpoint/2010/main" val="12744728"/>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676275"/>
            <a:ext cx="6629400" cy="3729038"/>
          </a:xfrm>
        </p:spPr>
      </p:sp>
      <p:sp>
        <p:nvSpPr>
          <p:cNvPr id="4" name="Date Placeholder 3"/>
          <p:cNvSpPr>
            <a:spLocks noGrp="1"/>
          </p:cNvSpPr>
          <p:nvPr>
            <p:ph type="dt" idx="1"/>
          </p:nvPr>
        </p:nvSpPr>
        <p:spPr/>
        <p:txBody>
          <a:bodyPr/>
          <a:lstStyle/>
          <a:p>
            <a:fld id="{6E5818AC-6032-42EC-B8B9-E0B9520C04F6}" type="datetime4">
              <a:rPr lang="en-GB" smtClean="0"/>
              <a:t>17 May 2023</a:t>
            </a:fld>
            <a:endParaRPr lang="en-GB" dirty="0"/>
          </a:p>
        </p:txBody>
      </p:sp>
      <p:sp>
        <p:nvSpPr>
          <p:cNvPr id="5" name="Slide Number Placeholder 4"/>
          <p:cNvSpPr>
            <a:spLocks noGrp="1"/>
          </p:cNvSpPr>
          <p:nvPr>
            <p:ph type="sldNum" sz="quarter" idx="5"/>
          </p:nvPr>
        </p:nvSpPr>
        <p:spPr/>
        <p:txBody>
          <a:bodyPr/>
          <a:lstStyle/>
          <a:p>
            <a:fld id="{0E1052C4-EA6A-454A-96A6-0B3497FBD86B}" type="slidenum">
              <a:rPr lang="en-GB" smtClean="0"/>
              <a:pPr/>
              <a:t>3</a:t>
            </a:fld>
            <a:endParaRPr lang="en-GB" dirty="0"/>
          </a:p>
        </p:txBody>
      </p:sp>
    </p:spTree>
    <p:extLst>
      <p:ext uri="{BB962C8B-B14F-4D97-AF65-F5344CB8AC3E}">
        <p14:creationId xmlns:p14="http://schemas.microsoft.com/office/powerpoint/2010/main" val="2605715773"/>
      </p:ext>
    </p:extLst>
  </p:cSld>
  <p:clrMapOvr>
    <a:masterClrMapping/>
  </p:clrMapOvr>
</p:notes>
</file>

<file path=ppt/notesSlides/notesSlide3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676275"/>
            <a:ext cx="6629400" cy="3729038"/>
          </a:xfrm>
        </p:spPr>
      </p:sp>
      <p:sp>
        <p:nvSpPr>
          <p:cNvPr id="4" name="Slide Number Placeholder 3"/>
          <p:cNvSpPr>
            <a:spLocks noGrp="1"/>
          </p:cNvSpPr>
          <p:nvPr>
            <p:ph type="sldNum" sz="quarter" idx="5"/>
          </p:nvPr>
        </p:nvSpPr>
        <p:spPr/>
        <p:txBody>
          <a:bodyPr/>
          <a:lstStyle/>
          <a:p>
            <a:pPr defTabSz="883249">
              <a:defRPr/>
            </a:pPr>
            <a:fld id="{DE8D5259-43B7-4059-815D-9AFF78144D49}" type="slidenum">
              <a:rPr lang="en-GB" sz="1200">
                <a:solidFill>
                  <a:prstClr val="black"/>
                </a:solidFill>
                <a:latin typeface="Calibri" panose="020F0502020204030204"/>
                <a:cs typeface="+mn-cs"/>
              </a:rPr>
              <a:pPr defTabSz="883249">
                <a:defRPr/>
              </a:pPr>
              <a:t>30</a:t>
            </a:fld>
            <a:endParaRPr lang="en-GB" sz="1200" dirty="0">
              <a:solidFill>
                <a:prstClr val="black"/>
              </a:solidFill>
              <a:latin typeface="Calibri" panose="020F0502020204030204"/>
              <a:cs typeface="+mn-cs"/>
            </a:endParaRPr>
          </a:p>
        </p:txBody>
      </p:sp>
    </p:spTree>
    <p:extLst>
      <p:ext uri="{BB962C8B-B14F-4D97-AF65-F5344CB8AC3E}">
        <p14:creationId xmlns:p14="http://schemas.microsoft.com/office/powerpoint/2010/main" val="1764748430"/>
      </p:ext>
    </p:extLst>
  </p:cSld>
  <p:clrMapOvr>
    <a:masterClrMapping/>
  </p:clrMapOvr>
</p:notes>
</file>

<file path=ppt/notesSlides/notesSlide3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676275"/>
            <a:ext cx="6629400" cy="3729038"/>
          </a:xfrm>
        </p:spPr>
      </p:sp>
      <p:sp>
        <p:nvSpPr>
          <p:cNvPr id="4" name="Slide Number Placeholder 3"/>
          <p:cNvSpPr>
            <a:spLocks noGrp="1"/>
          </p:cNvSpPr>
          <p:nvPr>
            <p:ph type="sldNum" sz="quarter" idx="5"/>
          </p:nvPr>
        </p:nvSpPr>
        <p:spPr/>
        <p:txBody>
          <a:bodyPr/>
          <a:lstStyle/>
          <a:p>
            <a:pPr defTabSz="883249">
              <a:defRPr/>
            </a:pPr>
            <a:fld id="{DE8D5259-43B7-4059-815D-9AFF78144D49}" type="slidenum">
              <a:rPr lang="en-GB" sz="1200">
                <a:solidFill>
                  <a:prstClr val="black"/>
                </a:solidFill>
                <a:latin typeface="Calibri" panose="020F0502020204030204"/>
                <a:cs typeface="+mn-cs"/>
              </a:rPr>
              <a:pPr defTabSz="883249">
                <a:defRPr/>
              </a:pPr>
              <a:t>31</a:t>
            </a:fld>
            <a:endParaRPr lang="en-GB" sz="1200" dirty="0">
              <a:solidFill>
                <a:prstClr val="black"/>
              </a:solidFill>
              <a:latin typeface="Calibri" panose="020F0502020204030204"/>
              <a:cs typeface="+mn-cs"/>
            </a:endParaRPr>
          </a:p>
        </p:txBody>
      </p:sp>
    </p:spTree>
    <p:extLst>
      <p:ext uri="{BB962C8B-B14F-4D97-AF65-F5344CB8AC3E}">
        <p14:creationId xmlns:p14="http://schemas.microsoft.com/office/powerpoint/2010/main" val="2307830736"/>
      </p:ext>
    </p:extLst>
  </p:cSld>
  <p:clrMapOvr>
    <a:masterClrMapping/>
  </p:clrMapOvr>
</p:notes>
</file>

<file path=ppt/notesSlides/notesSlide3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676275"/>
            <a:ext cx="6629400" cy="3729038"/>
          </a:xfrm>
        </p:spPr>
      </p:sp>
      <p:sp>
        <p:nvSpPr>
          <p:cNvPr id="4" name="Slide Number Placeholder 3"/>
          <p:cNvSpPr>
            <a:spLocks noGrp="1"/>
          </p:cNvSpPr>
          <p:nvPr>
            <p:ph type="sldNum" sz="quarter" idx="5"/>
          </p:nvPr>
        </p:nvSpPr>
        <p:spPr/>
        <p:txBody>
          <a:bodyPr/>
          <a:lstStyle/>
          <a:p>
            <a:pPr defTabSz="883249">
              <a:defRPr/>
            </a:pPr>
            <a:fld id="{DE8D5259-43B7-4059-815D-9AFF78144D49}" type="slidenum">
              <a:rPr lang="en-GB" sz="1200">
                <a:solidFill>
                  <a:prstClr val="black"/>
                </a:solidFill>
                <a:latin typeface="Calibri" panose="020F0502020204030204"/>
                <a:cs typeface="+mn-cs"/>
              </a:rPr>
              <a:pPr defTabSz="883249">
                <a:defRPr/>
              </a:pPr>
              <a:t>32</a:t>
            </a:fld>
            <a:endParaRPr lang="en-GB" sz="1200" dirty="0">
              <a:solidFill>
                <a:prstClr val="black"/>
              </a:solidFill>
              <a:latin typeface="Calibri" panose="020F0502020204030204"/>
              <a:cs typeface="+mn-cs"/>
            </a:endParaRPr>
          </a:p>
        </p:txBody>
      </p:sp>
    </p:spTree>
    <p:extLst>
      <p:ext uri="{BB962C8B-B14F-4D97-AF65-F5344CB8AC3E}">
        <p14:creationId xmlns:p14="http://schemas.microsoft.com/office/powerpoint/2010/main" val="2007741593"/>
      </p:ext>
    </p:extLst>
  </p:cSld>
  <p:clrMapOvr>
    <a:masterClrMapping/>
  </p:clrMapOvr>
</p:notes>
</file>

<file path=ppt/notesSlides/notesSlide3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676275"/>
            <a:ext cx="6629400" cy="3729038"/>
          </a:xfrm>
        </p:spPr>
      </p:sp>
      <p:sp>
        <p:nvSpPr>
          <p:cNvPr id="4" name="Slide Number Placeholder 3"/>
          <p:cNvSpPr>
            <a:spLocks noGrp="1"/>
          </p:cNvSpPr>
          <p:nvPr>
            <p:ph type="sldNum" sz="quarter" idx="5"/>
          </p:nvPr>
        </p:nvSpPr>
        <p:spPr/>
        <p:txBody>
          <a:bodyPr/>
          <a:lstStyle/>
          <a:p>
            <a:pPr defTabSz="883249">
              <a:defRPr/>
            </a:pPr>
            <a:fld id="{DE8D5259-43B7-4059-815D-9AFF78144D49}" type="slidenum">
              <a:rPr lang="en-GB" sz="1200">
                <a:solidFill>
                  <a:prstClr val="black"/>
                </a:solidFill>
                <a:latin typeface="Calibri" panose="020F0502020204030204"/>
                <a:cs typeface="+mn-cs"/>
              </a:rPr>
              <a:pPr defTabSz="883249">
                <a:defRPr/>
              </a:pPr>
              <a:t>33</a:t>
            </a:fld>
            <a:endParaRPr lang="en-GB" sz="1200" dirty="0">
              <a:solidFill>
                <a:prstClr val="black"/>
              </a:solidFill>
              <a:latin typeface="Calibri" panose="020F0502020204030204"/>
              <a:cs typeface="+mn-cs"/>
            </a:endParaRPr>
          </a:p>
        </p:txBody>
      </p:sp>
    </p:spTree>
    <p:extLst>
      <p:ext uri="{BB962C8B-B14F-4D97-AF65-F5344CB8AC3E}">
        <p14:creationId xmlns:p14="http://schemas.microsoft.com/office/powerpoint/2010/main" val="3631402890"/>
      </p:ext>
    </p:extLst>
  </p:cSld>
  <p:clrMapOvr>
    <a:masterClrMapping/>
  </p:clrMapOvr>
</p:notes>
</file>

<file path=ppt/notesSlides/notesSlide3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676275"/>
            <a:ext cx="6629400" cy="3729038"/>
          </a:xfrm>
        </p:spPr>
      </p:sp>
      <p:sp>
        <p:nvSpPr>
          <p:cNvPr id="4" name="Slide Number Placeholder 3"/>
          <p:cNvSpPr>
            <a:spLocks noGrp="1"/>
          </p:cNvSpPr>
          <p:nvPr>
            <p:ph type="sldNum" sz="quarter" idx="5"/>
          </p:nvPr>
        </p:nvSpPr>
        <p:spPr/>
        <p:txBody>
          <a:bodyPr/>
          <a:lstStyle/>
          <a:p>
            <a:pPr defTabSz="883249">
              <a:defRPr/>
            </a:pPr>
            <a:fld id="{DE8D5259-43B7-4059-815D-9AFF78144D49}" type="slidenum">
              <a:rPr lang="en-GB" sz="1200">
                <a:solidFill>
                  <a:prstClr val="black"/>
                </a:solidFill>
                <a:latin typeface="Calibri" panose="020F0502020204030204"/>
                <a:cs typeface="+mn-cs"/>
              </a:rPr>
              <a:pPr defTabSz="883249">
                <a:defRPr/>
              </a:pPr>
              <a:t>34</a:t>
            </a:fld>
            <a:endParaRPr lang="en-GB" sz="1200" dirty="0">
              <a:solidFill>
                <a:prstClr val="black"/>
              </a:solidFill>
              <a:latin typeface="Calibri" panose="020F0502020204030204"/>
              <a:cs typeface="+mn-cs"/>
            </a:endParaRPr>
          </a:p>
        </p:txBody>
      </p:sp>
    </p:spTree>
    <p:extLst>
      <p:ext uri="{BB962C8B-B14F-4D97-AF65-F5344CB8AC3E}">
        <p14:creationId xmlns:p14="http://schemas.microsoft.com/office/powerpoint/2010/main" val="2864599605"/>
      </p:ext>
    </p:extLst>
  </p:cSld>
  <p:clrMapOvr>
    <a:masterClrMapping/>
  </p:clrMapOvr>
</p:notes>
</file>

<file path=ppt/notesSlides/notesSlide3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676275"/>
            <a:ext cx="6629400" cy="3729038"/>
          </a:xfrm>
        </p:spPr>
      </p:sp>
      <p:sp>
        <p:nvSpPr>
          <p:cNvPr id="4" name="Slide Number Placeholder 3"/>
          <p:cNvSpPr>
            <a:spLocks noGrp="1"/>
          </p:cNvSpPr>
          <p:nvPr>
            <p:ph type="sldNum" sz="quarter" idx="5"/>
          </p:nvPr>
        </p:nvSpPr>
        <p:spPr/>
        <p:txBody>
          <a:bodyPr/>
          <a:lstStyle/>
          <a:p>
            <a:pPr defTabSz="883249">
              <a:defRPr/>
            </a:pPr>
            <a:fld id="{DE8D5259-43B7-4059-815D-9AFF78144D49}" type="slidenum">
              <a:rPr lang="en-GB" sz="1200">
                <a:solidFill>
                  <a:prstClr val="black"/>
                </a:solidFill>
                <a:latin typeface="Calibri" panose="020F0502020204030204"/>
                <a:cs typeface="+mn-cs"/>
              </a:rPr>
              <a:pPr defTabSz="883249">
                <a:defRPr/>
              </a:pPr>
              <a:t>35</a:t>
            </a:fld>
            <a:endParaRPr lang="en-GB" sz="1200" dirty="0">
              <a:solidFill>
                <a:prstClr val="black"/>
              </a:solidFill>
              <a:latin typeface="Calibri" panose="020F0502020204030204"/>
              <a:cs typeface="+mn-cs"/>
            </a:endParaRPr>
          </a:p>
        </p:txBody>
      </p:sp>
    </p:spTree>
    <p:extLst>
      <p:ext uri="{BB962C8B-B14F-4D97-AF65-F5344CB8AC3E}">
        <p14:creationId xmlns:p14="http://schemas.microsoft.com/office/powerpoint/2010/main" val="1943749158"/>
      </p:ext>
    </p:extLst>
  </p:cSld>
  <p:clrMapOvr>
    <a:masterClrMapping/>
  </p:clrMapOvr>
</p:notes>
</file>

<file path=ppt/notesSlides/notesSlide3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676275"/>
            <a:ext cx="6629400" cy="3729038"/>
          </a:xfrm>
        </p:spPr>
      </p:sp>
      <p:sp>
        <p:nvSpPr>
          <p:cNvPr id="4" name="Slide Number Placeholder 3"/>
          <p:cNvSpPr>
            <a:spLocks noGrp="1"/>
          </p:cNvSpPr>
          <p:nvPr>
            <p:ph type="sldNum" sz="quarter" idx="5"/>
          </p:nvPr>
        </p:nvSpPr>
        <p:spPr/>
        <p:txBody>
          <a:bodyPr/>
          <a:lstStyle/>
          <a:p>
            <a:pPr defTabSz="883249">
              <a:defRPr/>
            </a:pPr>
            <a:fld id="{DE8D5259-43B7-4059-815D-9AFF78144D49}" type="slidenum">
              <a:rPr lang="en-GB" sz="1200">
                <a:solidFill>
                  <a:prstClr val="black"/>
                </a:solidFill>
                <a:latin typeface="Calibri" panose="020F0502020204030204"/>
                <a:cs typeface="+mn-cs"/>
              </a:rPr>
              <a:pPr defTabSz="883249">
                <a:defRPr/>
              </a:pPr>
              <a:t>36</a:t>
            </a:fld>
            <a:endParaRPr lang="en-GB" sz="1200" dirty="0">
              <a:solidFill>
                <a:prstClr val="black"/>
              </a:solidFill>
              <a:latin typeface="Calibri" panose="020F0502020204030204"/>
              <a:cs typeface="+mn-cs"/>
            </a:endParaRPr>
          </a:p>
        </p:txBody>
      </p:sp>
    </p:spTree>
    <p:extLst>
      <p:ext uri="{BB962C8B-B14F-4D97-AF65-F5344CB8AC3E}">
        <p14:creationId xmlns:p14="http://schemas.microsoft.com/office/powerpoint/2010/main" val="240991905"/>
      </p:ext>
    </p:extLst>
  </p:cSld>
  <p:clrMapOvr>
    <a:masterClrMapping/>
  </p:clrMapOvr>
</p:notes>
</file>

<file path=ppt/notesSlides/notesSlide3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676275"/>
            <a:ext cx="6629400" cy="3729038"/>
          </a:xfrm>
        </p:spPr>
      </p:sp>
      <p:sp>
        <p:nvSpPr>
          <p:cNvPr id="4" name="Slide Number Placeholder 3"/>
          <p:cNvSpPr>
            <a:spLocks noGrp="1"/>
          </p:cNvSpPr>
          <p:nvPr>
            <p:ph type="sldNum" sz="quarter" idx="5"/>
          </p:nvPr>
        </p:nvSpPr>
        <p:spPr/>
        <p:txBody>
          <a:bodyPr/>
          <a:lstStyle/>
          <a:p>
            <a:pPr defTabSz="883249">
              <a:defRPr/>
            </a:pPr>
            <a:fld id="{DE8D5259-43B7-4059-815D-9AFF78144D49}" type="slidenum">
              <a:rPr lang="en-GB" sz="1200">
                <a:solidFill>
                  <a:prstClr val="black"/>
                </a:solidFill>
                <a:latin typeface="Calibri" panose="020F0502020204030204"/>
                <a:cs typeface="+mn-cs"/>
              </a:rPr>
              <a:pPr defTabSz="883249">
                <a:defRPr/>
              </a:pPr>
              <a:t>37</a:t>
            </a:fld>
            <a:endParaRPr lang="en-GB" sz="1200" dirty="0">
              <a:solidFill>
                <a:prstClr val="black"/>
              </a:solidFill>
              <a:latin typeface="Calibri" panose="020F0502020204030204"/>
              <a:cs typeface="+mn-cs"/>
            </a:endParaRPr>
          </a:p>
        </p:txBody>
      </p:sp>
    </p:spTree>
    <p:extLst>
      <p:ext uri="{BB962C8B-B14F-4D97-AF65-F5344CB8AC3E}">
        <p14:creationId xmlns:p14="http://schemas.microsoft.com/office/powerpoint/2010/main" val="1948273002"/>
      </p:ext>
    </p:extLst>
  </p:cSld>
  <p:clrMapOvr>
    <a:masterClrMapping/>
  </p:clrMapOvr>
</p:notes>
</file>

<file path=ppt/notesSlides/notesSlide3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676275"/>
            <a:ext cx="6629400" cy="3729038"/>
          </a:xfrm>
        </p:spPr>
      </p:sp>
      <p:sp>
        <p:nvSpPr>
          <p:cNvPr id="4" name="Slide Number Placeholder 3"/>
          <p:cNvSpPr>
            <a:spLocks noGrp="1"/>
          </p:cNvSpPr>
          <p:nvPr>
            <p:ph type="sldNum" sz="quarter" idx="5"/>
          </p:nvPr>
        </p:nvSpPr>
        <p:spPr/>
        <p:txBody>
          <a:bodyPr/>
          <a:lstStyle/>
          <a:p>
            <a:pPr defTabSz="883249">
              <a:defRPr/>
            </a:pPr>
            <a:fld id="{DE8D5259-43B7-4059-815D-9AFF78144D49}" type="slidenum">
              <a:rPr lang="en-GB" sz="1200">
                <a:solidFill>
                  <a:prstClr val="black"/>
                </a:solidFill>
                <a:latin typeface="Calibri" panose="020F0502020204030204"/>
                <a:cs typeface="+mn-cs"/>
              </a:rPr>
              <a:pPr defTabSz="883249">
                <a:defRPr/>
              </a:pPr>
              <a:t>38</a:t>
            </a:fld>
            <a:endParaRPr lang="en-GB" sz="1200" dirty="0">
              <a:solidFill>
                <a:prstClr val="black"/>
              </a:solidFill>
              <a:latin typeface="Calibri" panose="020F0502020204030204"/>
              <a:cs typeface="+mn-cs"/>
            </a:endParaRPr>
          </a:p>
        </p:txBody>
      </p:sp>
    </p:spTree>
    <p:extLst>
      <p:ext uri="{BB962C8B-B14F-4D97-AF65-F5344CB8AC3E}">
        <p14:creationId xmlns:p14="http://schemas.microsoft.com/office/powerpoint/2010/main" val="1995770702"/>
      </p:ext>
    </p:extLst>
  </p:cSld>
  <p:clrMapOvr>
    <a:masterClrMapping/>
  </p:clrMapOvr>
</p:notes>
</file>

<file path=ppt/notesSlides/notesSlide3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676275"/>
            <a:ext cx="6629400" cy="3729038"/>
          </a:xfrm>
        </p:spPr>
      </p:sp>
      <p:sp>
        <p:nvSpPr>
          <p:cNvPr id="4" name="Slide Number Placeholder 3"/>
          <p:cNvSpPr>
            <a:spLocks noGrp="1"/>
          </p:cNvSpPr>
          <p:nvPr>
            <p:ph type="sldNum" sz="quarter" idx="5"/>
          </p:nvPr>
        </p:nvSpPr>
        <p:spPr/>
        <p:txBody>
          <a:bodyPr/>
          <a:lstStyle/>
          <a:p>
            <a:pPr defTabSz="883249">
              <a:defRPr/>
            </a:pPr>
            <a:fld id="{DE8D5259-43B7-4059-815D-9AFF78144D49}" type="slidenum">
              <a:rPr lang="en-GB" sz="1200">
                <a:solidFill>
                  <a:prstClr val="black"/>
                </a:solidFill>
                <a:latin typeface="Calibri" panose="020F0502020204030204"/>
                <a:cs typeface="+mn-cs"/>
              </a:rPr>
              <a:pPr defTabSz="883249">
                <a:defRPr/>
              </a:pPr>
              <a:t>39</a:t>
            </a:fld>
            <a:endParaRPr lang="en-GB" sz="1200" dirty="0">
              <a:solidFill>
                <a:prstClr val="black"/>
              </a:solidFill>
              <a:latin typeface="Calibri" panose="020F0502020204030204"/>
              <a:cs typeface="+mn-cs"/>
            </a:endParaRPr>
          </a:p>
        </p:txBody>
      </p:sp>
    </p:spTree>
    <p:extLst>
      <p:ext uri="{BB962C8B-B14F-4D97-AF65-F5344CB8AC3E}">
        <p14:creationId xmlns:p14="http://schemas.microsoft.com/office/powerpoint/2010/main" val="1110981797"/>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676275"/>
            <a:ext cx="6629400" cy="3729038"/>
          </a:xfrm>
        </p:spPr>
      </p:sp>
      <p:sp>
        <p:nvSpPr>
          <p:cNvPr id="4" name="Date Placeholder 3"/>
          <p:cNvSpPr>
            <a:spLocks noGrp="1"/>
          </p:cNvSpPr>
          <p:nvPr>
            <p:ph type="dt" idx="1"/>
          </p:nvPr>
        </p:nvSpPr>
        <p:spPr/>
        <p:txBody>
          <a:bodyPr/>
          <a:lstStyle/>
          <a:p>
            <a:fld id="{6E5818AC-6032-42EC-B8B9-E0B9520C04F6}" type="datetime4">
              <a:rPr lang="en-GB" smtClean="0"/>
              <a:t>17 May 2023</a:t>
            </a:fld>
            <a:endParaRPr lang="en-GB" dirty="0"/>
          </a:p>
        </p:txBody>
      </p:sp>
      <p:sp>
        <p:nvSpPr>
          <p:cNvPr id="5" name="Slide Number Placeholder 4"/>
          <p:cNvSpPr>
            <a:spLocks noGrp="1"/>
          </p:cNvSpPr>
          <p:nvPr>
            <p:ph type="sldNum" sz="quarter" idx="5"/>
          </p:nvPr>
        </p:nvSpPr>
        <p:spPr/>
        <p:txBody>
          <a:bodyPr/>
          <a:lstStyle/>
          <a:p>
            <a:fld id="{0E1052C4-EA6A-454A-96A6-0B3497FBD86B}" type="slidenum">
              <a:rPr lang="en-GB" smtClean="0"/>
              <a:pPr/>
              <a:t>4</a:t>
            </a:fld>
            <a:endParaRPr lang="en-GB" dirty="0"/>
          </a:p>
        </p:txBody>
      </p:sp>
    </p:spTree>
    <p:extLst>
      <p:ext uri="{BB962C8B-B14F-4D97-AF65-F5344CB8AC3E}">
        <p14:creationId xmlns:p14="http://schemas.microsoft.com/office/powerpoint/2010/main" val="513179078"/>
      </p:ext>
    </p:extLst>
  </p:cSld>
  <p:clrMapOvr>
    <a:masterClrMapping/>
  </p:clrMapOvr>
</p:notes>
</file>

<file path=ppt/notesSlides/notesSlide4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676275"/>
            <a:ext cx="6629400" cy="3729038"/>
          </a:xfrm>
        </p:spPr>
      </p:sp>
      <p:sp>
        <p:nvSpPr>
          <p:cNvPr id="4" name="Slide Number Placeholder 3"/>
          <p:cNvSpPr>
            <a:spLocks noGrp="1"/>
          </p:cNvSpPr>
          <p:nvPr>
            <p:ph type="sldNum" sz="quarter" idx="5"/>
          </p:nvPr>
        </p:nvSpPr>
        <p:spPr/>
        <p:txBody>
          <a:bodyPr/>
          <a:lstStyle/>
          <a:p>
            <a:pPr defTabSz="883249">
              <a:defRPr/>
            </a:pPr>
            <a:fld id="{DE8D5259-43B7-4059-815D-9AFF78144D49}" type="slidenum">
              <a:rPr lang="en-GB" sz="1200">
                <a:solidFill>
                  <a:prstClr val="black"/>
                </a:solidFill>
                <a:latin typeface="Calibri" panose="020F0502020204030204"/>
                <a:cs typeface="+mn-cs"/>
              </a:rPr>
              <a:pPr defTabSz="883249">
                <a:defRPr/>
              </a:pPr>
              <a:t>40</a:t>
            </a:fld>
            <a:endParaRPr lang="en-GB" sz="1200" dirty="0">
              <a:solidFill>
                <a:prstClr val="black"/>
              </a:solidFill>
              <a:latin typeface="Calibri" panose="020F0502020204030204"/>
              <a:cs typeface="+mn-cs"/>
            </a:endParaRPr>
          </a:p>
        </p:txBody>
      </p:sp>
    </p:spTree>
    <p:extLst>
      <p:ext uri="{BB962C8B-B14F-4D97-AF65-F5344CB8AC3E}">
        <p14:creationId xmlns:p14="http://schemas.microsoft.com/office/powerpoint/2010/main" val="3875386845"/>
      </p:ext>
    </p:extLst>
  </p:cSld>
  <p:clrMapOvr>
    <a:masterClrMapping/>
  </p:clrMapOvr>
</p:notes>
</file>

<file path=ppt/notesSlides/notesSlide4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676275"/>
            <a:ext cx="6629400" cy="3729038"/>
          </a:xfrm>
        </p:spPr>
      </p:sp>
      <p:sp>
        <p:nvSpPr>
          <p:cNvPr id="4" name="Slide Number Placeholder 3"/>
          <p:cNvSpPr>
            <a:spLocks noGrp="1"/>
          </p:cNvSpPr>
          <p:nvPr>
            <p:ph type="sldNum" sz="quarter" idx="5"/>
          </p:nvPr>
        </p:nvSpPr>
        <p:spPr/>
        <p:txBody>
          <a:bodyPr/>
          <a:lstStyle/>
          <a:p>
            <a:pPr defTabSz="883249">
              <a:defRPr/>
            </a:pPr>
            <a:fld id="{DE8D5259-43B7-4059-815D-9AFF78144D49}" type="slidenum">
              <a:rPr lang="en-GB" sz="1200">
                <a:solidFill>
                  <a:prstClr val="black"/>
                </a:solidFill>
                <a:latin typeface="Calibri" panose="020F0502020204030204"/>
                <a:cs typeface="+mn-cs"/>
              </a:rPr>
              <a:pPr defTabSz="883249">
                <a:defRPr/>
              </a:pPr>
              <a:t>41</a:t>
            </a:fld>
            <a:endParaRPr lang="en-GB" sz="1200" dirty="0">
              <a:solidFill>
                <a:prstClr val="black"/>
              </a:solidFill>
              <a:latin typeface="Calibri" panose="020F0502020204030204"/>
              <a:cs typeface="+mn-cs"/>
            </a:endParaRPr>
          </a:p>
        </p:txBody>
      </p:sp>
    </p:spTree>
    <p:extLst>
      <p:ext uri="{BB962C8B-B14F-4D97-AF65-F5344CB8AC3E}">
        <p14:creationId xmlns:p14="http://schemas.microsoft.com/office/powerpoint/2010/main" val="798204443"/>
      </p:ext>
    </p:extLst>
  </p:cSld>
  <p:clrMapOvr>
    <a:masterClrMapping/>
  </p:clrMapOvr>
</p:notes>
</file>

<file path=ppt/notesSlides/notesSlide4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676275"/>
            <a:ext cx="6629400" cy="3729038"/>
          </a:xfrm>
        </p:spPr>
      </p:sp>
      <p:sp>
        <p:nvSpPr>
          <p:cNvPr id="4" name="Slide Number Placeholder 3"/>
          <p:cNvSpPr>
            <a:spLocks noGrp="1"/>
          </p:cNvSpPr>
          <p:nvPr>
            <p:ph type="sldNum" sz="quarter" idx="5"/>
          </p:nvPr>
        </p:nvSpPr>
        <p:spPr/>
        <p:txBody>
          <a:bodyPr/>
          <a:lstStyle/>
          <a:p>
            <a:pPr defTabSz="883249">
              <a:defRPr/>
            </a:pPr>
            <a:fld id="{DE8D5259-43B7-4059-815D-9AFF78144D49}" type="slidenum">
              <a:rPr lang="en-GB" sz="1200">
                <a:solidFill>
                  <a:prstClr val="black"/>
                </a:solidFill>
                <a:latin typeface="Calibri" panose="020F0502020204030204"/>
                <a:cs typeface="+mn-cs"/>
              </a:rPr>
              <a:pPr defTabSz="883249">
                <a:defRPr/>
              </a:pPr>
              <a:t>42</a:t>
            </a:fld>
            <a:endParaRPr lang="en-GB" sz="1200" dirty="0">
              <a:solidFill>
                <a:prstClr val="black"/>
              </a:solidFill>
              <a:latin typeface="Calibri" panose="020F0502020204030204"/>
              <a:cs typeface="+mn-cs"/>
            </a:endParaRPr>
          </a:p>
        </p:txBody>
      </p:sp>
    </p:spTree>
    <p:extLst>
      <p:ext uri="{BB962C8B-B14F-4D97-AF65-F5344CB8AC3E}">
        <p14:creationId xmlns:p14="http://schemas.microsoft.com/office/powerpoint/2010/main" val="1091691054"/>
      </p:ext>
    </p:extLst>
  </p:cSld>
  <p:clrMapOvr>
    <a:masterClrMapping/>
  </p:clrMapOvr>
</p:notes>
</file>

<file path=ppt/notesSlides/notesSlide4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676275"/>
            <a:ext cx="6629400" cy="3729038"/>
          </a:xfrm>
        </p:spPr>
      </p:sp>
      <p:sp>
        <p:nvSpPr>
          <p:cNvPr id="4" name="Date Placeholder 3"/>
          <p:cNvSpPr>
            <a:spLocks noGrp="1"/>
          </p:cNvSpPr>
          <p:nvPr>
            <p:ph type="dt" idx="1"/>
          </p:nvPr>
        </p:nvSpPr>
        <p:spPr/>
        <p:txBody>
          <a:bodyPr/>
          <a:lstStyle/>
          <a:p>
            <a:fld id="{6E5818AC-6032-42EC-B8B9-E0B9520C04F6}" type="datetime4">
              <a:rPr lang="en-GB" smtClean="0"/>
              <a:t>17 May 2023</a:t>
            </a:fld>
            <a:endParaRPr lang="en-GB" dirty="0"/>
          </a:p>
        </p:txBody>
      </p:sp>
      <p:sp>
        <p:nvSpPr>
          <p:cNvPr id="5" name="Slide Number Placeholder 4"/>
          <p:cNvSpPr>
            <a:spLocks noGrp="1"/>
          </p:cNvSpPr>
          <p:nvPr>
            <p:ph type="sldNum" sz="quarter" idx="5"/>
          </p:nvPr>
        </p:nvSpPr>
        <p:spPr/>
        <p:txBody>
          <a:bodyPr/>
          <a:lstStyle/>
          <a:p>
            <a:fld id="{0E1052C4-EA6A-454A-96A6-0B3497FBD86B}" type="slidenum">
              <a:rPr lang="en-GB" smtClean="0"/>
              <a:pPr/>
              <a:t>43</a:t>
            </a:fld>
            <a:endParaRPr lang="en-GB" dirty="0"/>
          </a:p>
        </p:txBody>
      </p:sp>
    </p:spTree>
    <p:extLst>
      <p:ext uri="{BB962C8B-B14F-4D97-AF65-F5344CB8AC3E}">
        <p14:creationId xmlns:p14="http://schemas.microsoft.com/office/powerpoint/2010/main" val="3412518973"/>
      </p:ext>
    </p:extLst>
  </p:cSld>
  <p:clrMapOvr>
    <a:masterClrMapping/>
  </p:clrMapOvr>
</p:notes>
</file>

<file path=ppt/notesSlides/notesSlide4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676275"/>
            <a:ext cx="6629400" cy="3729038"/>
          </a:xfrm>
        </p:spPr>
      </p:sp>
      <p:sp>
        <p:nvSpPr>
          <p:cNvPr id="4" name="Date Placeholder 3"/>
          <p:cNvSpPr>
            <a:spLocks noGrp="1"/>
          </p:cNvSpPr>
          <p:nvPr>
            <p:ph type="dt" idx="1"/>
          </p:nvPr>
        </p:nvSpPr>
        <p:spPr/>
        <p:txBody>
          <a:bodyPr/>
          <a:lstStyle/>
          <a:p>
            <a:fld id="{6E5818AC-6032-42EC-B8B9-E0B9520C04F6}" type="datetime4">
              <a:rPr lang="en-GB" smtClean="0"/>
              <a:t>17 May 2023</a:t>
            </a:fld>
            <a:endParaRPr lang="en-GB" dirty="0"/>
          </a:p>
        </p:txBody>
      </p:sp>
      <p:sp>
        <p:nvSpPr>
          <p:cNvPr id="5" name="Slide Number Placeholder 4"/>
          <p:cNvSpPr>
            <a:spLocks noGrp="1"/>
          </p:cNvSpPr>
          <p:nvPr>
            <p:ph type="sldNum" sz="quarter" idx="5"/>
          </p:nvPr>
        </p:nvSpPr>
        <p:spPr/>
        <p:txBody>
          <a:bodyPr/>
          <a:lstStyle/>
          <a:p>
            <a:fld id="{0E1052C4-EA6A-454A-96A6-0B3497FBD86B}" type="slidenum">
              <a:rPr lang="en-GB" smtClean="0"/>
              <a:pPr/>
              <a:t>44</a:t>
            </a:fld>
            <a:endParaRPr lang="en-GB" dirty="0"/>
          </a:p>
        </p:txBody>
      </p:sp>
    </p:spTree>
    <p:extLst>
      <p:ext uri="{BB962C8B-B14F-4D97-AF65-F5344CB8AC3E}">
        <p14:creationId xmlns:p14="http://schemas.microsoft.com/office/powerpoint/2010/main" val="676205023"/>
      </p:ext>
    </p:extLst>
  </p:cSld>
  <p:clrMapOvr>
    <a:masterClrMapping/>
  </p:clrMapOvr>
</p:notes>
</file>

<file path=ppt/notesSlides/notesSlide4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676275"/>
            <a:ext cx="6629400" cy="3729038"/>
          </a:xfrm>
        </p:spPr>
      </p:sp>
      <p:sp>
        <p:nvSpPr>
          <p:cNvPr id="4" name="Date Placeholder 3"/>
          <p:cNvSpPr>
            <a:spLocks noGrp="1"/>
          </p:cNvSpPr>
          <p:nvPr>
            <p:ph type="dt" idx="1"/>
          </p:nvPr>
        </p:nvSpPr>
        <p:spPr/>
        <p:txBody>
          <a:bodyPr/>
          <a:lstStyle/>
          <a:p>
            <a:fld id="{6E5818AC-6032-42EC-B8B9-E0B9520C04F6}" type="datetime4">
              <a:rPr lang="en-GB" smtClean="0"/>
              <a:t>17 May 2023</a:t>
            </a:fld>
            <a:endParaRPr lang="en-GB" dirty="0"/>
          </a:p>
        </p:txBody>
      </p:sp>
      <p:sp>
        <p:nvSpPr>
          <p:cNvPr id="5" name="Slide Number Placeholder 4"/>
          <p:cNvSpPr>
            <a:spLocks noGrp="1"/>
          </p:cNvSpPr>
          <p:nvPr>
            <p:ph type="sldNum" sz="quarter" idx="5"/>
          </p:nvPr>
        </p:nvSpPr>
        <p:spPr/>
        <p:txBody>
          <a:bodyPr/>
          <a:lstStyle/>
          <a:p>
            <a:fld id="{0E1052C4-EA6A-454A-96A6-0B3497FBD86B}" type="slidenum">
              <a:rPr lang="en-GB" smtClean="0"/>
              <a:pPr/>
              <a:t>45</a:t>
            </a:fld>
            <a:endParaRPr lang="en-GB" dirty="0"/>
          </a:p>
        </p:txBody>
      </p:sp>
    </p:spTree>
    <p:extLst>
      <p:ext uri="{BB962C8B-B14F-4D97-AF65-F5344CB8AC3E}">
        <p14:creationId xmlns:p14="http://schemas.microsoft.com/office/powerpoint/2010/main" val="2741746503"/>
      </p:ext>
    </p:extLst>
  </p:cSld>
  <p:clrMapOvr>
    <a:masterClrMapping/>
  </p:clrMapOvr>
</p:notes>
</file>

<file path=ppt/notesSlides/notesSlide4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676275"/>
            <a:ext cx="6629400" cy="3729038"/>
          </a:xfrm>
        </p:spPr>
      </p:sp>
      <p:sp>
        <p:nvSpPr>
          <p:cNvPr id="4" name="Date Placeholder 3"/>
          <p:cNvSpPr>
            <a:spLocks noGrp="1"/>
          </p:cNvSpPr>
          <p:nvPr>
            <p:ph type="dt" idx="1"/>
          </p:nvPr>
        </p:nvSpPr>
        <p:spPr/>
        <p:txBody>
          <a:bodyPr/>
          <a:lstStyle/>
          <a:p>
            <a:fld id="{6E5818AC-6032-42EC-B8B9-E0B9520C04F6}" type="datetime4">
              <a:rPr lang="en-GB" smtClean="0"/>
              <a:t>17 May 2023</a:t>
            </a:fld>
            <a:endParaRPr lang="en-GB" dirty="0"/>
          </a:p>
        </p:txBody>
      </p:sp>
      <p:sp>
        <p:nvSpPr>
          <p:cNvPr id="5" name="Slide Number Placeholder 4"/>
          <p:cNvSpPr>
            <a:spLocks noGrp="1"/>
          </p:cNvSpPr>
          <p:nvPr>
            <p:ph type="sldNum" sz="quarter" idx="5"/>
          </p:nvPr>
        </p:nvSpPr>
        <p:spPr/>
        <p:txBody>
          <a:bodyPr/>
          <a:lstStyle/>
          <a:p>
            <a:fld id="{0E1052C4-EA6A-454A-96A6-0B3497FBD86B}" type="slidenum">
              <a:rPr lang="en-GB" smtClean="0"/>
              <a:pPr/>
              <a:t>46</a:t>
            </a:fld>
            <a:endParaRPr lang="en-GB" dirty="0"/>
          </a:p>
        </p:txBody>
      </p:sp>
    </p:spTree>
    <p:extLst>
      <p:ext uri="{BB962C8B-B14F-4D97-AF65-F5344CB8AC3E}">
        <p14:creationId xmlns:p14="http://schemas.microsoft.com/office/powerpoint/2010/main" val="271647952"/>
      </p:ext>
    </p:extLst>
  </p:cSld>
  <p:clrMapOvr>
    <a:masterClrMapping/>
  </p:clrMapOvr>
</p:notes>
</file>

<file path=ppt/notesSlides/notesSlide4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676275"/>
            <a:ext cx="6629400" cy="3729038"/>
          </a:xfrm>
        </p:spPr>
      </p:sp>
      <p:sp>
        <p:nvSpPr>
          <p:cNvPr id="4" name="Date Placeholder 3"/>
          <p:cNvSpPr>
            <a:spLocks noGrp="1"/>
          </p:cNvSpPr>
          <p:nvPr>
            <p:ph type="dt" idx="1"/>
          </p:nvPr>
        </p:nvSpPr>
        <p:spPr/>
        <p:txBody>
          <a:bodyPr/>
          <a:lstStyle/>
          <a:p>
            <a:fld id="{6E5818AC-6032-42EC-B8B9-E0B9520C04F6}" type="datetime4">
              <a:rPr lang="en-GB" smtClean="0"/>
              <a:t>17 May 2023</a:t>
            </a:fld>
            <a:endParaRPr lang="en-GB" dirty="0"/>
          </a:p>
        </p:txBody>
      </p:sp>
      <p:sp>
        <p:nvSpPr>
          <p:cNvPr id="5" name="Slide Number Placeholder 4"/>
          <p:cNvSpPr>
            <a:spLocks noGrp="1"/>
          </p:cNvSpPr>
          <p:nvPr>
            <p:ph type="sldNum" sz="quarter" idx="5"/>
          </p:nvPr>
        </p:nvSpPr>
        <p:spPr/>
        <p:txBody>
          <a:bodyPr/>
          <a:lstStyle/>
          <a:p>
            <a:fld id="{0E1052C4-EA6A-454A-96A6-0B3497FBD86B}" type="slidenum">
              <a:rPr lang="en-GB" smtClean="0"/>
              <a:pPr/>
              <a:t>47</a:t>
            </a:fld>
            <a:endParaRPr lang="en-GB" dirty="0"/>
          </a:p>
        </p:txBody>
      </p:sp>
    </p:spTree>
    <p:extLst>
      <p:ext uri="{BB962C8B-B14F-4D97-AF65-F5344CB8AC3E}">
        <p14:creationId xmlns:p14="http://schemas.microsoft.com/office/powerpoint/2010/main" val="1140070120"/>
      </p:ext>
    </p:extLst>
  </p:cSld>
  <p:clrMapOvr>
    <a:masterClrMapping/>
  </p:clrMapOvr>
</p:notes>
</file>

<file path=ppt/notesSlides/notesSlide4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676275"/>
            <a:ext cx="6629400" cy="3729038"/>
          </a:xfrm>
        </p:spPr>
      </p:sp>
      <p:sp>
        <p:nvSpPr>
          <p:cNvPr id="4" name="Slide Number Placeholder 3"/>
          <p:cNvSpPr>
            <a:spLocks noGrp="1"/>
          </p:cNvSpPr>
          <p:nvPr>
            <p:ph type="sldNum" sz="quarter" idx="5"/>
          </p:nvPr>
        </p:nvSpPr>
        <p:spPr/>
        <p:txBody>
          <a:bodyPr/>
          <a:lstStyle/>
          <a:p>
            <a:pPr defTabSz="883249">
              <a:defRPr/>
            </a:pPr>
            <a:fld id="{DE8D5259-43B7-4059-815D-9AFF78144D49}" type="slidenum">
              <a:rPr lang="en-GB" sz="1200">
                <a:solidFill>
                  <a:prstClr val="black"/>
                </a:solidFill>
                <a:latin typeface="Calibri" panose="020F0502020204030204"/>
                <a:cs typeface="+mn-cs"/>
              </a:rPr>
              <a:pPr defTabSz="883249">
                <a:defRPr/>
              </a:pPr>
              <a:t>48</a:t>
            </a:fld>
            <a:endParaRPr lang="en-GB" sz="1200" dirty="0">
              <a:solidFill>
                <a:prstClr val="black"/>
              </a:solidFill>
              <a:latin typeface="Calibri" panose="020F0502020204030204"/>
              <a:cs typeface="+mn-cs"/>
            </a:endParaRPr>
          </a:p>
        </p:txBody>
      </p:sp>
    </p:spTree>
    <p:extLst>
      <p:ext uri="{BB962C8B-B14F-4D97-AF65-F5344CB8AC3E}">
        <p14:creationId xmlns:p14="http://schemas.microsoft.com/office/powerpoint/2010/main" val="1465301147"/>
      </p:ext>
    </p:extLst>
  </p:cSld>
  <p:clrMapOvr>
    <a:masterClrMapping/>
  </p:clrMapOvr>
</p:notes>
</file>

<file path=ppt/notesSlides/notesSlide4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676275"/>
            <a:ext cx="6629400" cy="3729038"/>
          </a:xfrm>
        </p:spPr>
      </p:sp>
      <p:sp>
        <p:nvSpPr>
          <p:cNvPr id="4" name="Slide Number Placeholder 3"/>
          <p:cNvSpPr>
            <a:spLocks noGrp="1"/>
          </p:cNvSpPr>
          <p:nvPr>
            <p:ph type="sldNum" sz="quarter" idx="5"/>
          </p:nvPr>
        </p:nvSpPr>
        <p:spPr/>
        <p:txBody>
          <a:bodyPr/>
          <a:lstStyle/>
          <a:p>
            <a:pPr defTabSz="883249">
              <a:defRPr/>
            </a:pPr>
            <a:fld id="{DE8D5259-43B7-4059-815D-9AFF78144D49}" type="slidenum">
              <a:rPr lang="en-GB" sz="1200">
                <a:solidFill>
                  <a:prstClr val="black"/>
                </a:solidFill>
                <a:latin typeface="Calibri" panose="020F0502020204030204"/>
                <a:cs typeface="+mn-cs"/>
              </a:rPr>
              <a:pPr defTabSz="883249">
                <a:defRPr/>
              </a:pPr>
              <a:t>49</a:t>
            </a:fld>
            <a:endParaRPr lang="en-GB" sz="1200" dirty="0">
              <a:solidFill>
                <a:prstClr val="black"/>
              </a:solidFill>
              <a:latin typeface="Calibri" panose="020F0502020204030204"/>
              <a:cs typeface="+mn-cs"/>
            </a:endParaRPr>
          </a:p>
        </p:txBody>
      </p:sp>
    </p:spTree>
    <p:extLst>
      <p:ext uri="{BB962C8B-B14F-4D97-AF65-F5344CB8AC3E}">
        <p14:creationId xmlns:p14="http://schemas.microsoft.com/office/powerpoint/2010/main" val="2908371794"/>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676275"/>
            <a:ext cx="6629400" cy="3729038"/>
          </a:xfrm>
        </p:spPr>
      </p:sp>
      <p:sp>
        <p:nvSpPr>
          <p:cNvPr id="4" name="Date Placeholder 3"/>
          <p:cNvSpPr>
            <a:spLocks noGrp="1"/>
          </p:cNvSpPr>
          <p:nvPr>
            <p:ph type="dt" idx="1"/>
          </p:nvPr>
        </p:nvSpPr>
        <p:spPr/>
        <p:txBody>
          <a:bodyPr/>
          <a:lstStyle/>
          <a:p>
            <a:fld id="{6E5818AC-6032-42EC-B8B9-E0B9520C04F6}" type="datetime4">
              <a:rPr lang="en-GB" smtClean="0"/>
              <a:t>17 May 2023</a:t>
            </a:fld>
            <a:endParaRPr lang="en-GB" dirty="0"/>
          </a:p>
        </p:txBody>
      </p:sp>
      <p:sp>
        <p:nvSpPr>
          <p:cNvPr id="5" name="Slide Number Placeholder 4"/>
          <p:cNvSpPr>
            <a:spLocks noGrp="1"/>
          </p:cNvSpPr>
          <p:nvPr>
            <p:ph type="sldNum" sz="quarter" idx="5"/>
          </p:nvPr>
        </p:nvSpPr>
        <p:spPr/>
        <p:txBody>
          <a:bodyPr/>
          <a:lstStyle/>
          <a:p>
            <a:fld id="{0E1052C4-EA6A-454A-96A6-0B3497FBD86B}" type="slidenum">
              <a:rPr lang="en-GB" smtClean="0"/>
              <a:pPr/>
              <a:t>5</a:t>
            </a:fld>
            <a:endParaRPr lang="en-GB" dirty="0"/>
          </a:p>
        </p:txBody>
      </p:sp>
    </p:spTree>
    <p:extLst>
      <p:ext uri="{BB962C8B-B14F-4D97-AF65-F5344CB8AC3E}">
        <p14:creationId xmlns:p14="http://schemas.microsoft.com/office/powerpoint/2010/main" val="1926287368"/>
      </p:ext>
    </p:extLst>
  </p:cSld>
  <p:clrMapOvr>
    <a:masterClrMapping/>
  </p:clrMapOvr>
</p:notes>
</file>

<file path=ppt/notesSlides/notesSlide5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676275"/>
            <a:ext cx="6629400" cy="3729038"/>
          </a:xfrm>
        </p:spPr>
      </p:sp>
      <p:sp>
        <p:nvSpPr>
          <p:cNvPr id="4" name="Slide Number Placeholder 3"/>
          <p:cNvSpPr>
            <a:spLocks noGrp="1"/>
          </p:cNvSpPr>
          <p:nvPr>
            <p:ph type="sldNum" sz="quarter" idx="5"/>
          </p:nvPr>
        </p:nvSpPr>
        <p:spPr/>
        <p:txBody>
          <a:bodyPr/>
          <a:lstStyle/>
          <a:p>
            <a:pPr defTabSz="883249">
              <a:defRPr/>
            </a:pPr>
            <a:fld id="{DE8D5259-43B7-4059-815D-9AFF78144D49}" type="slidenum">
              <a:rPr lang="en-GB" sz="1200">
                <a:solidFill>
                  <a:prstClr val="black"/>
                </a:solidFill>
                <a:latin typeface="Calibri" panose="020F0502020204030204"/>
                <a:cs typeface="+mn-cs"/>
              </a:rPr>
              <a:pPr defTabSz="883249">
                <a:defRPr/>
              </a:pPr>
              <a:t>50</a:t>
            </a:fld>
            <a:endParaRPr lang="en-GB" sz="1200" dirty="0">
              <a:solidFill>
                <a:prstClr val="black"/>
              </a:solidFill>
              <a:latin typeface="Calibri" panose="020F0502020204030204"/>
              <a:cs typeface="+mn-cs"/>
            </a:endParaRPr>
          </a:p>
        </p:txBody>
      </p:sp>
    </p:spTree>
    <p:extLst>
      <p:ext uri="{BB962C8B-B14F-4D97-AF65-F5344CB8AC3E}">
        <p14:creationId xmlns:p14="http://schemas.microsoft.com/office/powerpoint/2010/main" val="2303791392"/>
      </p:ext>
    </p:extLst>
  </p:cSld>
  <p:clrMapOvr>
    <a:masterClrMapping/>
  </p:clrMapOvr>
</p:notes>
</file>

<file path=ppt/notesSlides/notesSlide5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676275"/>
            <a:ext cx="6629400" cy="3729038"/>
          </a:xfrm>
        </p:spPr>
      </p:sp>
      <p:sp>
        <p:nvSpPr>
          <p:cNvPr id="4" name="Slide Number Placeholder 3"/>
          <p:cNvSpPr>
            <a:spLocks noGrp="1"/>
          </p:cNvSpPr>
          <p:nvPr>
            <p:ph type="sldNum" sz="quarter" idx="5"/>
          </p:nvPr>
        </p:nvSpPr>
        <p:spPr/>
        <p:txBody>
          <a:bodyPr/>
          <a:lstStyle/>
          <a:p>
            <a:pPr defTabSz="883249">
              <a:defRPr/>
            </a:pPr>
            <a:fld id="{DE8D5259-43B7-4059-815D-9AFF78144D49}" type="slidenum">
              <a:rPr lang="en-GB" sz="1200">
                <a:solidFill>
                  <a:prstClr val="black"/>
                </a:solidFill>
                <a:latin typeface="Calibri" panose="020F0502020204030204"/>
                <a:cs typeface="+mn-cs"/>
              </a:rPr>
              <a:pPr defTabSz="883249">
                <a:defRPr/>
              </a:pPr>
              <a:t>51</a:t>
            </a:fld>
            <a:endParaRPr lang="en-GB" sz="1200" dirty="0">
              <a:solidFill>
                <a:prstClr val="black"/>
              </a:solidFill>
              <a:latin typeface="Calibri" panose="020F0502020204030204"/>
              <a:cs typeface="+mn-cs"/>
            </a:endParaRPr>
          </a:p>
        </p:txBody>
      </p:sp>
    </p:spTree>
    <p:extLst>
      <p:ext uri="{BB962C8B-B14F-4D97-AF65-F5344CB8AC3E}">
        <p14:creationId xmlns:p14="http://schemas.microsoft.com/office/powerpoint/2010/main" val="3632662103"/>
      </p:ext>
    </p:extLst>
  </p:cSld>
  <p:clrMapOvr>
    <a:masterClrMapping/>
  </p:clrMapOvr>
</p:notes>
</file>

<file path=ppt/notesSlides/notesSlide5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676275"/>
            <a:ext cx="6629400" cy="3729038"/>
          </a:xfrm>
        </p:spPr>
      </p:sp>
      <p:sp>
        <p:nvSpPr>
          <p:cNvPr id="4" name="Slide Number Placeholder 3"/>
          <p:cNvSpPr>
            <a:spLocks noGrp="1"/>
          </p:cNvSpPr>
          <p:nvPr>
            <p:ph type="sldNum" sz="quarter" idx="5"/>
          </p:nvPr>
        </p:nvSpPr>
        <p:spPr/>
        <p:txBody>
          <a:bodyPr/>
          <a:lstStyle/>
          <a:p>
            <a:pPr defTabSz="883249">
              <a:defRPr/>
            </a:pPr>
            <a:fld id="{DE8D5259-43B7-4059-815D-9AFF78144D49}" type="slidenum">
              <a:rPr lang="en-GB" sz="1200">
                <a:solidFill>
                  <a:prstClr val="black"/>
                </a:solidFill>
                <a:latin typeface="Calibri" panose="020F0502020204030204"/>
                <a:cs typeface="+mn-cs"/>
              </a:rPr>
              <a:pPr defTabSz="883249">
                <a:defRPr/>
              </a:pPr>
              <a:t>52</a:t>
            </a:fld>
            <a:endParaRPr lang="en-GB" sz="1200" dirty="0">
              <a:solidFill>
                <a:prstClr val="black"/>
              </a:solidFill>
              <a:latin typeface="Calibri" panose="020F0502020204030204"/>
              <a:cs typeface="+mn-cs"/>
            </a:endParaRPr>
          </a:p>
        </p:txBody>
      </p:sp>
    </p:spTree>
    <p:extLst>
      <p:ext uri="{BB962C8B-B14F-4D97-AF65-F5344CB8AC3E}">
        <p14:creationId xmlns:p14="http://schemas.microsoft.com/office/powerpoint/2010/main" val="2112632839"/>
      </p:ext>
    </p:extLst>
  </p:cSld>
  <p:clrMapOvr>
    <a:masterClrMapping/>
  </p:clrMapOvr>
</p:notes>
</file>

<file path=ppt/notesSlides/notesSlide5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676275"/>
            <a:ext cx="6629400" cy="3729038"/>
          </a:xfrm>
        </p:spPr>
      </p:sp>
      <p:sp>
        <p:nvSpPr>
          <p:cNvPr id="4" name="Slide Number Placeholder 3"/>
          <p:cNvSpPr>
            <a:spLocks noGrp="1"/>
          </p:cNvSpPr>
          <p:nvPr>
            <p:ph type="sldNum" sz="quarter" idx="5"/>
          </p:nvPr>
        </p:nvSpPr>
        <p:spPr/>
        <p:txBody>
          <a:bodyPr/>
          <a:lstStyle/>
          <a:p>
            <a:pPr defTabSz="883249">
              <a:defRPr/>
            </a:pPr>
            <a:fld id="{DE8D5259-43B7-4059-815D-9AFF78144D49}" type="slidenum">
              <a:rPr lang="en-GB" sz="1200">
                <a:solidFill>
                  <a:prstClr val="black"/>
                </a:solidFill>
                <a:latin typeface="Calibri" panose="020F0502020204030204"/>
                <a:cs typeface="+mn-cs"/>
              </a:rPr>
              <a:pPr defTabSz="883249">
                <a:defRPr/>
              </a:pPr>
              <a:t>53</a:t>
            </a:fld>
            <a:endParaRPr lang="en-GB" sz="1200" dirty="0">
              <a:solidFill>
                <a:prstClr val="black"/>
              </a:solidFill>
              <a:latin typeface="Calibri" panose="020F0502020204030204"/>
              <a:cs typeface="+mn-cs"/>
            </a:endParaRPr>
          </a:p>
        </p:txBody>
      </p:sp>
    </p:spTree>
    <p:extLst>
      <p:ext uri="{BB962C8B-B14F-4D97-AF65-F5344CB8AC3E}">
        <p14:creationId xmlns:p14="http://schemas.microsoft.com/office/powerpoint/2010/main" val="4023032928"/>
      </p:ext>
    </p:extLst>
  </p:cSld>
  <p:clrMapOvr>
    <a:masterClrMapping/>
  </p:clrMapOvr>
</p:notes>
</file>

<file path=ppt/notesSlides/notesSlide5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676275"/>
            <a:ext cx="6629400" cy="3729038"/>
          </a:xfrm>
        </p:spPr>
      </p:sp>
      <p:sp>
        <p:nvSpPr>
          <p:cNvPr id="4" name="Slide Number Placeholder 3"/>
          <p:cNvSpPr>
            <a:spLocks noGrp="1"/>
          </p:cNvSpPr>
          <p:nvPr>
            <p:ph type="sldNum" sz="quarter" idx="5"/>
          </p:nvPr>
        </p:nvSpPr>
        <p:spPr/>
        <p:txBody>
          <a:bodyPr/>
          <a:lstStyle/>
          <a:p>
            <a:pPr defTabSz="883249">
              <a:defRPr/>
            </a:pPr>
            <a:fld id="{DE8D5259-43B7-4059-815D-9AFF78144D49}" type="slidenum">
              <a:rPr lang="en-GB" sz="1200">
                <a:solidFill>
                  <a:prstClr val="black"/>
                </a:solidFill>
                <a:latin typeface="Calibri" panose="020F0502020204030204"/>
                <a:cs typeface="+mn-cs"/>
              </a:rPr>
              <a:pPr defTabSz="883249">
                <a:defRPr/>
              </a:pPr>
              <a:t>54</a:t>
            </a:fld>
            <a:endParaRPr lang="en-GB" sz="1200" dirty="0">
              <a:solidFill>
                <a:prstClr val="black"/>
              </a:solidFill>
              <a:latin typeface="Calibri" panose="020F0502020204030204"/>
              <a:cs typeface="+mn-cs"/>
            </a:endParaRPr>
          </a:p>
        </p:txBody>
      </p:sp>
    </p:spTree>
    <p:extLst>
      <p:ext uri="{BB962C8B-B14F-4D97-AF65-F5344CB8AC3E}">
        <p14:creationId xmlns:p14="http://schemas.microsoft.com/office/powerpoint/2010/main" val="2347032826"/>
      </p:ext>
    </p:extLst>
  </p:cSld>
  <p:clrMapOvr>
    <a:masterClrMapping/>
  </p:clrMapOvr>
</p:notes>
</file>

<file path=ppt/notesSlides/notesSlide5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676275"/>
            <a:ext cx="6629400" cy="3729038"/>
          </a:xfrm>
        </p:spPr>
      </p:sp>
      <p:sp>
        <p:nvSpPr>
          <p:cNvPr id="4" name="Slide Number Placeholder 3"/>
          <p:cNvSpPr>
            <a:spLocks noGrp="1"/>
          </p:cNvSpPr>
          <p:nvPr>
            <p:ph type="sldNum" sz="quarter" idx="5"/>
          </p:nvPr>
        </p:nvSpPr>
        <p:spPr/>
        <p:txBody>
          <a:bodyPr/>
          <a:lstStyle/>
          <a:p>
            <a:pPr defTabSz="883249">
              <a:defRPr/>
            </a:pPr>
            <a:fld id="{DE8D5259-43B7-4059-815D-9AFF78144D49}" type="slidenum">
              <a:rPr lang="en-GB" sz="1200">
                <a:solidFill>
                  <a:prstClr val="black"/>
                </a:solidFill>
                <a:latin typeface="Calibri" panose="020F0502020204030204"/>
                <a:cs typeface="+mn-cs"/>
              </a:rPr>
              <a:pPr defTabSz="883249">
                <a:defRPr/>
              </a:pPr>
              <a:t>55</a:t>
            </a:fld>
            <a:endParaRPr lang="en-GB" sz="1200" dirty="0">
              <a:solidFill>
                <a:prstClr val="black"/>
              </a:solidFill>
              <a:latin typeface="Calibri" panose="020F0502020204030204"/>
              <a:cs typeface="+mn-cs"/>
            </a:endParaRPr>
          </a:p>
        </p:txBody>
      </p:sp>
    </p:spTree>
    <p:extLst>
      <p:ext uri="{BB962C8B-B14F-4D97-AF65-F5344CB8AC3E}">
        <p14:creationId xmlns:p14="http://schemas.microsoft.com/office/powerpoint/2010/main" val="3969205956"/>
      </p:ext>
    </p:extLst>
  </p:cSld>
  <p:clrMapOvr>
    <a:masterClrMapping/>
  </p:clrMapOvr>
</p:notes>
</file>

<file path=ppt/notesSlides/notesSlide5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676275"/>
            <a:ext cx="6629400" cy="3729038"/>
          </a:xfrm>
        </p:spPr>
      </p:sp>
      <p:sp>
        <p:nvSpPr>
          <p:cNvPr id="4" name="Date Placeholder 3"/>
          <p:cNvSpPr>
            <a:spLocks noGrp="1"/>
          </p:cNvSpPr>
          <p:nvPr>
            <p:ph type="dt" idx="1"/>
          </p:nvPr>
        </p:nvSpPr>
        <p:spPr/>
        <p:txBody>
          <a:bodyPr/>
          <a:lstStyle/>
          <a:p>
            <a:fld id="{6E5818AC-6032-42EC-B8B9-E0B9520C04F6}" type="datetime4">
              <a:rPr lang="en-GB" smtClean="0"/>
              <a:t>17 May 2023</a:t>
            </a:fld>
            <a:endParaRPr lang="en-GB" dirty="0"/>
          </a:p>
        </p:txBody>
      </p:sp>
      <p:sp>
        <p:nvSpPr>
          <p:cNvPr id="5" name="Slide Number Placeholder 4"/>
          <p:cNvSpPr>
            <a:spLocks noGrp="1"/>
          </p:cNvSpPr>
          <p:nvPr>
            <p:ph type="sldNum" sz="quarter" idx="5"/>
          </p:nvPr>
        </p:nvSpPr>
        <p:spPr/>
        <p:txBody>
          <a:bodyPr/>
          <a:lstStyle/>
          <a:p>
            <a:fld id="{0E1052C4-EA6A-454A-96A6-0B3497FBD86B}" type="slidenum">
              <a:rPr lang="en-GB" smtClean="0"/>
              <a:pPr/>
              <a:t>56</a:t>
            </a:fld>
            <a:endParaRPr lang="en-GB" dirty="0"/>
          </a:p>
        </p:txBody>
      </p:sp>
    </p:spTree>
    <p:extLst>
      <p:ext uri="{BB962C8B-B14F-4D97-AF65-F5344CB8AC3E}">
        <p14:creationId xmlns:p14="http://schemas.microsoft.com/office/powerpoint/2010/main" val="374202031"/>
      </p:ext>
    </p:extLst>
  </p:cSld>
  <p:clrMapOvr>
    <a:masterClrMapping/>
  </p:clrMapOvr>
</p:notes>
</file>

<file path=ppt/notesSlides/notesSlide5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657225"/>
            <a:ext cx="6435725" cy="3621088"/>
          </a:xfrm>
        </p:spPr>
      </p:sp>
      <p:sp>
        <p:nvSpPr>
          <p:cNvPr id="5" name="Slide Number Placeholder 4"/>
          <p:cNvSpPr>
            <a:spLocks noGrp="1"/>
          </p:cNvSpPr>
          <p:nvPr>
            <p:ph type="sldNum" sz="quarter" idx="5"/>
          </p:nvPr>
        </p:nvSpPr>
        <p:spPr/>
        <p:txBody>
          <a:bodyPr/>
          <a:lstStyle/>
          <a:p>
            <a:pPr defTabSz="883249">
              <a:defRPr/>
            </a:pPr>
            <a:fld id="{0E1052C4-EA6A-454A-96A6-0B3497FBD86B}" type="slidenum">
              <a:rPr lang="en-GB" sz="1200">
                <a:solidFill>
                  <a:prstClr val="black"/>
                </a:solidFill>
                <a:latin typeface="Calibri" panose="020F0502020204030204"/>
                <a:cs typeface="+mn-cs"/>
              </a:rPr>
              <a:pPr defTabSz="883249">
                <a:defRPr/>
              </a:pPr>
              <a:t>57</a:t>
            </a:fld>
            <a:endParaRPr lang="en-GB" sz="1200" dirty="0">
              <a:solidFill>
                <a:prstClr val="black"/>
              </a:solidFill>
              <a:latin typeface="Calibri" panose="020F0502020204030204"/>
              <a:cs typeface="+mn-cs"/>
            </a:endParaRPr>
          </a:p>
        </p:txBody>
      </p:sp>
    </p:spTree>
    <p:extLst>
      <p:ext uri="{BB962C8B-B14F-4D97-AF65-F5344CB8AC3E}">
        <p14:creationId xmlns:p14="http://schemas.microsoft.com/office/powerpoint/2010/main" val="2268968891"/>
      </p:ext>
    </p:extLst>
  </p:cSld>
  <p:clrMapOvr>
    <a:masterClrMapping/>
  </p:clrMapOvr>
</p:notes>
</file>

<file path=ppt/notesSlides/notesSlide5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657225"/>
            <a:ext cx="6435725" cy="3621088"/>
          </a:xfrm>
        </p:spPr>
      </p:sp>
      <p:sp>
        <p:nvSpPr>
          <p:cNvPr id="5" name="Slide Number Placeholder 4"/>
          <p:cNvSpPr>
            <a:spLocks noGrp="1"/>
          </p:cNvSpPr>
          <p:nvPr>
            <p:ph type="sldNum" sz="quarter" idx="5"/>
          </p:nvPr>
        </p:nvSpPr>
        <p:spPr/>
        <p:txBody>
          <a:bodyPr/>
          <a:lstStyle/>
          <a:p>
            <a:pPr defTabSz="883249">
              <a:defRPr/>
            </a:pPr>
            <a:fld id="{0E1052C4-EA6A-454A-96A6-0B3497FBD86B}" type="slidenum">
              <a:rPr lang="en-GB" sz="1200">
                <a:solidFill>
                  <a:prstClr val="black"/>
                </a:solidFill>
                <a:latin typeface="Calibri" panose="020F0502020204030204"/>
                <a:cs typeface="+mn-cs"/>
              </a:rPr>
              <a:pPr defTabSz="883249">
                <a:defRPr/>
              </a:pPr>
              <a:t>58</a:t>
            </a:fld>
            <a:endParaRPr lang="en-GB" sz="1200" dirty="0">
              <a:solidFill>
                <a:prstClr val="black"/>
              </a:solidFill>
              <a:latin typeface="Calibri" panose="020F0502020204030204"/>
              <a:cs typeface="+mn-cs"/>
            </a:endParaRPr>
          </a:p>
        </p:txBody>
      </p:sp>
    </p:spTree>
    <p:extLst>
      <p:ext uri="{BB962C8B-B14F-4D97-AF65-F5344CB8AC3E}">
        <p14:creationId xmlns:p14="http://schemas.microsoft.com/office/powerpoint/2010/main" val="2174952105"/>
      </p:ext>
    </p:extLst>
  </p:cSld>
  <p:clrMapOvr>
    <a:masterClrMapping/>
  </p:clrMapOvr>
</p:notes>
</file>

<file path=ppt/notesSlides/notesSlide5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657225"/>
            <a:ext cx="6435725" cy="3621088"/>
          </a:xfrm>
        </p:spPr>
      </p:sp>
      <p:sp>
        <p:nvSpPr>
          <p:cNvPr id="5" name="Slide Number Placeholder 4"/>
          <p:cNvSpPr>
            <a:spLocks noGrp="1"/>
          </p:cNvSpPr>
          <p:nvPr>
            <p:ph type="sldNum" sz="quarter" idx="5"/>
          </p:nvPr>
        </p:nvSpPr>
        <p:spPr/>
        <p:txBody>
          <a:bodyPr/>
          <a:lstStyle/>
          <a:p>
            <a:pPr defTabSz="883249">
              <a:defRPr/>
            </a:pPr>
            <a:fld id="{0E1052C4-EA6A-454A-96A6-0B3497FBD86B}" type="slidenum">
              <a:rPr lang="en-GB" sz="1200">
                <a:solidFill>
                  <a:prstClr val="black"/>
                </a:solidFill>
                <a:latin typeface="Calibri" panose="020F0502020204030204"/>
                <a:cs typeface="+mn-cs"/>
              </a:rPr>
              <a:pPr defTabSz="883249">
                <a:defRPr/>
              </a:pPr>
              <a:t>59</a:t>
            </a:fld>
            <a:endParaRPr lang="en-GB" sz="1200" dirty="0">
              <a:solidFill>
                <a:prstClr val="black"/>
              </a:solidFill>
              <a:latin typeface="Calibri" panose="020F0502020204030204"/>
              <a:cs typeface="+mn-cs"/>
            </a:endParaRPr>
          </a:p>
        </p:txBody>
      </p:sp>
    </p:spTree>
    <p:extLst>
      <p:ext uri="{BB962C8B-B14F-4D97-AF65-F5344CB8AC3E}">
        <p14:creationId xmlns:p14="http://schemas.microsoft.com/office/powerpoint/2010/main" val="3294530494"/>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676275"/>
            <a:ext cx="6629400" cy="3729038"/>
          </a:xfrm>
        </p:spPr>
      </p:sp>
      <p:sp>
        <p:nvSpPr>
          <p:cNvPr id="4" name="Date Placeholder 3"/>
          <p:cNvSpPr>
            <a:spLocks noGrp="1"/>
          </p:cNvSpPr>
          <p:nvPr>
            <p:ph type="dt" idx="1"/>
          </p:nvPr>
        </p:nvSpPr>
        <p:spPr/>
        <p:txBody>
          <a:bodyPr/>
          <a:lstStyle/>
          <a:p>
            <a:fld id="{6E5818AC-6032-42EC-B8B9-E0B9520C04F6}" type="datetime4">
              <a:rPr lang="en-GB" smtClean="0"/>
              <a:t>17 May 2023</a:t>
            </a:fld>
            <a:endParaRPr lang="en-GB" dirty="0"/>
          </a:p>
        </p:txBody>
      </p:sp>
      <p:sp>
        <p:nvSpPr>
          <p:cNvPr id="5" name="Slide Number Placeholder 4"/>
          <p:cNvSpPr>
            <a:spLocks noGrp="1"/>
          </p:cNvSpPr>
          <p:nvPr>
            <p:ph type="sldNum" sz="quarter" idx="5"/>
          </p:nvPr>
        </p:nvSpPr>
        <p:spPr/>
        <p:txBody>
          <a:bodyPr/>
          <a:lstStyle/>
          <a:p>
            <a:fld id="{0E1052C4-EA6A-454A-96A6-0B3497FBD86B}" type="slidenum">
              <a:rPr lang="en-GB" smtClean="0"/>
              <a:pPr/>
              <a:t>6</a:t>
            </a:fld>
            <a:endParaRPr lang="en-GB" dirty="0"/>
          </a:p>
        </p:txBody>
      </p:sp>
    </p:spTree>
    <p:extLst>
      <p:ext uri="{BB962C8B-B14F-4D97-AF65-F5344CB8AC3E}">
        <p14:creationId xmlns:p14="http://schemas.microsoft.com/office/powerpoint/2010/main" val="324695236"/>
      </p:ext>
    </p:extLst>
  </p:cSld>
  <p:clrMapOvr>
    <a:masterClrMapping/>
  </p:clrMapOvr>
</p:notes>
</file>

<file path=ppt/notesSlides/notesSlide6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657225"/>
            <a:ext cx="6435725" cy="3621088"/>
          </a:xfrm>
        </p:spPr>
      </p:sp>
      <p:sp>
        <p:nvSpPr>
          <p:cNvPr id="5" name="Slide Number Placeholder 4"/>
          <p:cNvSpPr>
            <a:spLocks noGrp="1"/>
          </p:cNvSpPr>
          <p:nvPr>
            <p:ph type="sldNum" sz="quarter" idx="5"/>
          </p:nvPr>
        </p:nvSpPr>
        <p:spPr/>
        <p:txBody>
          <a:bodyPr/>
          <a:lstStyle/>
          <a:p>
            <a:pPr defTabSz="883249">
              <a:defRPr/>
            </a:pPr>
            <a:fld id="{0E1052C4-EA6A-454A-96A6-0B3497FBD86B}" type="slidenum">
              <a:rPr lang="en-GB" sz="1200">
                <a:solidFill>
                  <a:prstClr val="black"/>
                </a:solidFill>
                <a:latin typeface="Calibri" panose="020F0502020204030204"/>
                <a:cs typeface="+mn-cs"/>
              </a:rPr>
              <a:pPr defTabSz="883249">
                <a:defRPr/>
              </a:pPr>
              <a:t>60</a:t>
            </a:fld>
            <a:endParaRPr lang="en-GB" sz="1200" dirty="0">
              <a:solidFill>
                <a:prstClr val="black"/>
              </a:solidFill>
              <a:latin typeface="Calibri" panose="020F0502020204030204"/>
              <a:cs typeface="+mn-cs"/>
            </a:endParaRPr>
          </a:p>
        </p:txBody>
      </p:sp>
    </p:spTree>
    <p:extLst>
      <p:ext uri="{BB962C8B-B14F-4D97-AF65-F5344CB8AC3E}">
        <p14:creationId xmlns:p14="http://schemas.microsoft.com/office/powerpoint/2010/main" val="293046503"/>
      </p:ext>
    </p:extLst>
  </p:cSld>
  <p:clrMapOvr>
    <a:masterClrMapping/>
  </p:clrMapOvr>
</p:notes>
</file>

<file path=ppt/notesSlides/notesSlide6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657225"/>
            <a:ext cx="6435725" cy="3621088"/>
          </a:xfrm>
        </p:spPr>
      </p:sp>
      <p:sp>
        <p:nvSpPr>
          <p:cNvPr id="5" name="Slide Number Placeholder 4"/>
          <p:cNvSpPr>
            <a:spLocks noGrp="1"/>
          </p:cNvSpPr>
          <p:nvPr>
            <p:ph type="sldNum" sz="quarter" idx="5"/>
          </p:nvPr>
        </p:nvSpPr>
        <p:spPr/>
        <p:txBody>
          <a:bodyPr/>
          <a:lstStyle/>
          <a:p>
            <a:pPr defTabSz="883249">
              <a:defRPr/>
            </a:pPr>
            <a:fld id="{0E1052C4-EA6A-454A-96A6-0B3497FBD86B}" type="slidenum">
              <a:rPr lang="en-GB" sz="1200">
                <a:solidFill>
                  <a:prstClr val="black"/>
                </a:solidFill>
                <a:latin typeface="Calibri" panose="020F0502020204030204"/>
                <a:cs typeface="+mn-cs"/>
              </a:rPr>
              <a:pPr defTabSz="883249">
                <a:defRPr/>
              </a:pPr>
              <a:t>61</a:t>
            </a:fld>
            <a:endParaRPr lang="en-GB" sz="1200" dirty="0">
              <a:solidFill>
                <a:prstClr val="black"/>
              </a:solidFill>
              <a:latin typeface="Calibri" panose="020F0502020204030204"/>
              <a:cs typeface="+mn-cs"/>
            </a:endParaRPr>
          </a:p>
        </p:txBody>
      </p:sp>
    </p:spTree>
    <p:extLst>
      <p:ext uri="{BB962C8B-B14F-4D97-AF65-F5344CB8AC3E}">
        <p14:creationId xmlns:p14="http://schemas.microsoft.com/office/powerpoint/2010/main" val="1110452141"/>
      </p:ext>
    </p:extLst>
  </p:cSld>
  <p:clrMapOvr>
    <a:masterClrMapping/>
  </p:clrMapOvr>
</p:notes>
</file>

<file path=ppt/notesSlides/notesSlide6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676275"/>
            <a:ext cx="6629400" cy="3729038"/>
          </a:xfrm>
        </p:spPr>
      </p:sp>
      <p:sp>
        <p:nvSpPr>
          <p:cNvPr id="4" name="Date Placeholder 3"/>
          <p:cNvSpPr>
            <a:spLocks noGrp="1"/>
          </p:cNvSpPr>
          <p:nvPr>
            <p:ph type="dt" idx="1"/>
          </p:nvPr>
        </p:nvSpPr>
        <p:spPr/>
        <p:txBody>
          <a:bodyPr/>
          <a:lstStyle/>
          <a:p>
            <a:fld id="{6E5818AC-6032-42EC-B8B9-E0B9520C04F6}" type="datetime4">
              <a:rPr lang="en-GB" smtClean="0"/>
              <a:t>17 May 2023</a:t>
            </a:fld>
            <a:endParaRPr lang="en-GB" dirty="0"/>
          </a:p>
        </p:txBody>
      </p:sp>
      <p:sp>
        <p:nvSpPr>
          <p:cNvPr id="5" name="Slide Number Placeholder 4"/>
          <p:cNvSpPr>
            <a:spLocks noGrp="1"/>
          </p:cNvSpPr>
          <p:nvPr>
            <p:ph type="sldNum" sz="quarter" idx="5"/>
          </p:nvPr>
        </p:nvSpPr>
        <p:spPr/>
        <p:txBody>
          <a:bodyPr/>
          <a:lstStyle/>
          <a:p>
            <a:fld id="{0E1052C4-EA6A-454A-96A6-0B3497FBD86B}" type="slidenum">
              <a:rPr lang="en-GB" smtClean="0"/>
              <a:pPr/>
              <a:t>62</a:t>
            </a:fld>
            <a:endParaRPr lang="en-GB" dirty="0"/>
          </a:p>
        </p:txBody>
      </p:sp>
    </p:spTree>
    <p:extLst>
      <p:ext uri="{BB962C8B-B14F-4D97-AF65-F5344CB8AC3E}">
        <p14:creationId xmlns:p14="http://schemas.microsoft.com/office/powerpoint/2010/main" val="4043205713"/>
      </p:ext>
    </p:extLst>
  </p:cSld>
  <p:clrMapOvr>
    <a:masterClrMapping/>
  </p:clrMapOvr>
</p:notes>
</file>

<file path=ppt/notesSlides/notesSlide6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676275"/>
            <a:ext cx="6629400" cy="3729038"/>
          </a:xfrm>
        </p:spPr>
      </p:sp>
      <p:sp>
        <p:nvSpPr>
          <p:cNvPr id="4" name="Date Placeholder 3"/>
          <p:cNvSpPr>
            <a:spLocks noGrp="1"/>
          </p:cNvSpPr>
          <p:nvPr>
            <p:ph type="dt" idx="1"/>
          </p:nvPr>
        </p:nvSpPr>
        <p:spPr/>
        <p:txBody>
          <a:bodyPr/>
          <a:lstStyle/>
          <a:p>
            <a:fld id="{6E5818AC-6032-42EC-B8B9-E0B9520C04F6}" type="datetime4">
              <a:rPr lang="en-GB" smtClean="0"/>
              <a:t>17 May 2023</a:t>
            </a:fld>
            <a:endParaRPr lang="en-GB" dirty="0"/>
          </a:p>
        </p:txBody>
      </p:sp>
      <p:sp>
        <p:nvSpPr>
          <p:cNvPr id="5" name="Slide Number Placeholder 4"/>
          <p:cNvSpPr>
            <a:spLocks noGrp="1"/>
          </p:cNvSpPr>
          <p:nvPr>
            <p:ph type="sldNum" sz="quarter" idx="5"/>
          </p:nvPr>
        </p:nvSpPr>
        <p:spPr/>
        <p:txBody>
          <a:bodyPr/>
          <a:lstStyle/>
          <a:p>
            <a:fld id="{0E1052C4-EA6A-454A-96A6-0B3497FBD86B}" type="slidenum">
              <a:rPr lang="en-GB" smtClean="0"/>
              <a:pPr/>
              <a:t>63</a:t>
            </a:fld>
            <a:endParaRPr lang="en-GB" dirty="0"/>
          </a:p>
        </p:txBody>
      </p:sp>
    </p:spTree>
    <p:extLst>
      <p:ext uri="{BB962C8B-B14F-4D97-AF65-F5344CB8AC3E}">
        <p14:creationId xmlns:p14="http://schemas.microsoft.com/office/powerpoint/2010/main" val="665701016"/>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676275"/>
            <a:ext cx="6629400" cy="3729038"/>
          </a:xfrm>
        </p:spPr>
      </p:sp>
      <p:sp>
        <p:nvSpPr>
          <p:cNvPr id="4" name="Date Placeholder 3"/>
          <p:cNvSpPr>
            <a:spLocks noGrp="1"/>
          </p:cNvSpPr>
          <p:nvPr>
            <p:ph type="dt" idx="1"/>
          </p:nvPr>
        </p:nvSpPr>
        <p:spPr/>
        <p:txBody>
          <a:bodyPr/>
          <a:lstStyle/>
          <a:p>
            <a:fld id="{6E5818AC-6032-42EC-B8B9-E0B9520C04F6}" type="datetime4">
              <a:rPr lang="en-GB" smtClean="0"/>
              <a:t>17 May 2023</a:t>
            </a:fld>
            <a:endParaRPr lang="en-GB" dirty="0"/>
          </a:p>
        </p:txBody>
      </p:sp>
      <p:sp>
        <p:nvSpPr>
          <p:cNvPr id="5" name="Slide Number Placeholder 4"/>
          <p:cNvSpPr>
            <a:spLocks noGrp="1"/>
          </p:cNvSpPr>
          <p:nvPr>
            <p:ph type="sldNum" sz="quarter" idx="5"/>
          </p:nvPr>
        </p:nvSpPr>
        <p:spPr/>
        <p:txBody>
          <a:bodyPr/>
          <a:lstStyle/>
          <a:p>
            <a:fld id="{0E1052C4-EA6A-454A-96A6-0B3497FBD86B}" type="slidenum">
              <a:rPr lang="en-GB" smtClean="0"/>
              <a:pPr/>
              <a:t>7</a:t>
            </a:fld>
            <a:endParaRPr lang="en-GB" dirty="0"/>
          </a:p>
        </p:txBody>
      </p:sp>
    </p:spTree>
    <p:extLst>
      <p:ext uri="{BB962C8B-B14F-4D97-AF65-F5344CB8AC3E}">
        <p14:creationId xmlns:p14="http://schemas.microsoft.com/office/powerpoint/2010/main" val="615062833"/>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676275"/>
            <a:ext cx="6629400" cy="3729038"/>
          </a:xfrm>
        </p:spPr>
      </p:sp>
      <p:sp>
        <p:nvSpPr>
          <p:cNvPr id="4" name="Slide Number Placeholder 3"/>
          <p:cNvSpPr>
            <a:spLocks noGrp="1"/>
          </p:cNvSpPr>
          <p:nvPr>
            <p:ph type="sldNum" sz="quarter" idx="5"/>
          </p:nvPr>
        </p:nvSpPr>
        <p:spPr/>
        <p:txBody>
          <a:bodyPr/>
          <a:lstStyle/>
          <a:p>
            <a:pPr defTabSz="883249">
              <a:defRPr/>
            </a:pPr>
            <a:fld id="{DE8D5259-43B7-4059-815D-9AFF78144D49}" type="slidenum">
              <a:rPr lang="en-GB" sz="1200">
                <a:solidFill>
                  <a:prstClr val="black"/>
                </a:solidFill>
                <a:latin typeface="Calibri" panose="020F0502020204030204"/>
                <a:cs typeface="+mn-cs"/>
              </a:rPr>
              <a:pPr defTabSz="883249">
                <a:defRPr/>
              </a:pPr>
              <a:t>8</a:t>
            </a:fld>
            <a:endParaRPr lang="en-GB" sz="1200" dirty="0">
              <a:solidFill>
                <a:prstClr val="black"/>
              </a:solidFill>
              <a:latin typeface="Calibri" panose="020F0502020204030204"/>
              <a:cs typeface="+mn-cs"/>
            </a:endParaRPr>
          </a:p>
        </p:txBody>
      </p:sp>
    </p:spTree>
    <p:extLst>
      <p:ext uri="{BB962C8B-B14F-4D97-AF65-F5344CB8AC3E}">
        <p14:creationId xmlns:p14="http://schemas.microsoft.com/office/powerpoint/2010/main" val="4179986188"/>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676275"/>
            <a:ext cx="6629400" cy="3729038"/>
          </a:xfrm>
        </p:spPr>
      </p:sp>
      <p:sp>
        <p:nvSpPr>
          <p:cNvPr id="4" name="Date Placeholder 3"/>
          <p:cNvSpPr>
            <a:spLocks noGrp="1"/>
          </p:cNvSpPr>
          <p:nvPr>
            <p:ph type="dt" idx="1"/>
          </p:nvPr>
        </p:nvSpPr>
        <p:spPr/>
        <p:txBody>
          <a:bodyPr/>
          <a:lstStyle/>
          <a:p>
            <a:fld id="{6E5818AC-6032-42EC-B8B9-E0B9520C04F6}" type="datetime4">
              <a:rPr lang="en-GB" smtClean="0"/>
              <a:t>17 May 2023</a:t>
            </a:fld>
            <a:endParaRPr lang="en-GB" dirty="0"/>
          </a:p>
        </p:txBody>
      </p:sp>
      <p:sp>
        <p:nvSpPr>
          <p:cNvPr id="5" name="Slide Number Placeholder 4"/>
          <p:cNvSpPr>
            <a:spLocks noGrp="1"/>
          </p:cNvSpPr>
          <p:nvPr>
            <p:ph type="sldNum" sz="quarter" idx="5"/>
          </p:nvPr>
        </p:nvSpPr>
        <p:spPr/>
        <p:txBody>
          <a:bodyPr/>
          <a:lstStyle/>
          <a:p>
            <a:fld id="{0E1052C4-EA6A-454A-96A6-0B3497FBD86B}" type="slidenum">
              <a:rPr lang="en-GB" smtClean="0"/>
              <a:pPr/>
              <a:t>9</a:t>
            </a:fld>
            <a:endParaRPr lang="en-GB" dirty="0"/>
          </a:p>
        </p:txBody>
      </p:sp>
    </p:spTree>
    <p:extLst>
      <p:ext uri="{BB962C8B-B14F-4D97-AF65-F5344CB8AC3E}">
        <p14:creationId xmlns:p14="http://schemas.microsoft.com/office/powerpoint/2010/main" val="7001927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Cover">
    <p:bg>
      <p:bgPr>
        <a:solidFill>
          <a:schemeClr val="bg1"/>
        </a:solidFill>
        <a:effectLst/>
      </p:bgPr>
    </p:bg>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719DFC77-C672-40B7-A8F3-04B5C2844C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Subtitle 2"/>
          <p:cNvSpPr>
            <a:spLocks noGrp="1"/>
          </p:cNvSpPr>
          <p:nvPr>
            <p:ph type="subTitle" idx="1" hasCustomPrompt="1"/>
          </p:nvPr>
        </p:nvSpPr>
        <p:spPr bwMode="gray">
          <a:xfrm>
            <a:off x="499989" y="3867895"/>
            <a:ext cx="8104262" cy="304055"/>
          </a:xfrm>
        </p:spPr>
        <p:txBody>
          <a:bodyPr/>
          <a:lstStyle>
            <a:lvl1pPr marL="0" indent="0" algn="l">
              <a:lnSpc>
                <a:spcPct val="90000"/>
              </a:lnSpc>
              <a:spcBef>
                <a:spcPts val="0"/>
              </a:spcBef>
              <a:spcAft>
                <a:spcPts val="0"/>
              </a:spcAft>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Subtitle/Name | Date</a:t>
            </a:r>
          </a:p>
        </p:txBody>
      </p:sp>
      <p:sp>
        <p:nvSpPr>
          <p:cNvPr id="20" name="Title 1"/>
          <p:cNvSpPr>
            <a:spLocks noGrp="1"/>
          </p:cNvSpPr>
          <p:nvPr>
            <p:ph type="ctrTitle" hasCustomPrompt="1"/>
          </p:nvPr>
        </p:nvSpPr>
        <p:spPr bwMode="gray">
          <a:xfrm>
            <a:off x="499989" y="3153592"/>
            <a:ext cx="8104261" cy="553783"/>
          </a:xfrm>
        </p:spPr>
        <p:txBody>
          <a:bodyPr anchor="b" anchorCtr="0">
            <a:noAutofit/>
          </a:bodyPr>
          <a:lstStyle>
            <a:lvl1pPr marL="0" indent="0">
              <a:lnSpc>
                <a:spcPct val="90000"/>
              </a:lnSpc>
              <a:spcBef>
                <a:spcPts val="0"/>
              </a:spcBef>
              <a:spcAft>
                <a:spcPts val="0"/>
              </a:spcAft>
              <a:defRPr sz="3800" b="1" spc="-100" baseline="0">
                <a:solidFill>
                  <a:schemeClr val="bg1"/>
                </a:solidFill>
                <a:latin typeface="Arial" panose="020B0604020202020204" pitchFamily="34" charset="0"/>
                <a:cs typeface="Arial" panose="020B0604020202020204" pitchFamily="34" charset="0"/>
              </a:defRPr>
            </a:lvl1pPr>
          </a:lstStyle>
          <a:p>
            <a:r>
              <a:rPr lang="en-US" dirty="0"/>
              <a:t>Headline to go here…</a:t>
            </a:r>
            <a:endParaRPr lang="en-AU" dirty="0"/>
          </a:p>
        </p:txBody>
      </p:sp>
      <p:pic>
        <p:nvPicPr>
          <p:cNvPr id="4" name="BMLogo">
            <a:extLst>
              <a:ext uri="{FF2B5EF4-FFF2-40B4-BE49-F238E27FC236}">
                <a16:creationId xmlns:a16="http://schemas.microsoft.com/office/drawing/2014/main" id="{7286F440-043F-4777-8814-96089864042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6928" y="512064"/>
            <a:ext cx="1875132" cy="863600"/>
          </a:xfrm>
          <a:prstGeom prst="rect">
            <a:avLst/>
          </a:prstGeom>
        </p:spPr>
      </p:pic>
    </p:spTree>
    <p:extLst>
      <p:ext uri="{BB962C8B-B14F-4D97-AF65-F5344CB8AC3E}">
        <p14:creationId xmlns:p14="http://schemas.microsoft.com/office/powerpoint/2010/main" val="2108918648"/>
      </p:ext>
    </p:extLst>
  </p:cSld>
  <p:clrMapOvr>
    <a:masterClrMapping/>
  </p:clrMapOvr>
</p:sldLayout>
</file>

<file path=ppt/slideLayouts/slideLayout10.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Divider 1 Re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D874C11-2136-4187-916E-DB9ECDB3CB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11" name="Text Placeholder 10"/>
          <p:cNvSpPr>
            <a:spLocks noGrp="1"/>
          </p:cNvSpPr>
          <p:nvPr>
            <p:ph type="body" sz="quarter" idx="10" hasCustomPrompt="1"/>
          </p:nvPr>
        </p:nvSpPr>
        <p:spPr>
          <a:xfrm>
            <a:off x="567046" y="1501406"/>
            <a:ext cx="609600" cy="576072"/>
          </a:xfrm>
          <a:noFill/>
        </p:spPr>
        <p:txBody>
          <a:bodyPr anchor="ctr" anchorCtr="1">
            <a:noAutofit/>
          </a:bodyPr>
          <a:lstStyle>
            <a:lvl1pPr algn="l">
              <a:lnSpc>
                <a:spcPct val="95000"/>
              </a:lnSpc>
              <a:spcAft>
                <a:spcPts val="0"/>
              </a:spcAft>
              <a:defRPr sz="4400" b="1" spc="-10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
        <p:nvSpPr>
          <p:cNvPr id="4" name="Title 1"/>
          <p:cNvSpPr>
            <a:spLocks noGrp="1"/>
          </p:cNvSpPr>
          <p:nvPr>
            <p:ph type="ctrTitle" hasCustomPrompt="1"/>
          </p:nvPr>
        </p:nvSpPr>
        <p:spPr bwMode="gray">
          <a:xfrm>
            <a:off x="1437556" y="1501406"/>
            <a:ext cx="7166694"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Tree>
    <p:extLst>
      <p:ext uri="{BB962C8B-B14F-4D97-AF65-F5344CB8AC3E}">
        <p14:creationId xmlns:p14="http://schemas.microsoft.com/office/powerpoint/2010/main" val="3127597645"/>
      </p:ext>
    </p:extLst>
  </p:cSld>
  <p:clrMapOvr>
    <a:masterClrMapping/>
  </p:clrMapOvr>
</p:sldLayout>
</file>

<file path=ppt/slideLayouts/slideLayout100.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itle and 1/3 2/3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97D93-F195-4521-9D26-CAE94D7030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055906F-D10E-4FBD-A090-953DEDEA3A84}"/>
              </a:ext>
            </a:extLst>
          </p:cNvPr>
          <p:cNvSpPr>
            <a:spLocks noGrp="1"/>
          </p:cNvSpPr>
          <p:nvPr>
            <p:ph type="sldNum" sz="quarter" idx="10"/>
          </p:nvPr>
        </p:nvSpPr>
        <p:spPr/>
        <p:txBody>
          <a:bodyPr/>
          <a:lstStyle/>
          <a:p>
            <a:fld id="{26237FA6-B01B-4AC4-B2C4-042E0C4FC130}" type="slidenum">
              <a:rPr lang="en-GB" smtClean="0"/>
              <a:pPr/>
              <a:t>‹#›</a:t>
            </a:fld>
            <a:endParaRPr lang="en-GB" dirty="0"/>
          </a:p>
        </p:txBody>
      </p:sp>
      <p:sp>
        <p:nvSpPr>
          <p:cNvPr id="4" name="Footer Placeholder 3">
            <a:extLst>
              <a:ext uri="{FF2B5EF4-FFF2-40B4-BE49-F238E27FC236}">
                <a16:creationId xmlns:a16="http://schemas.microsoft.com/office/drawing/2014/main" id="{1D399FF0-A1EA-421F-870D-3E6B861CC73F}"/>
              </a:ext>
            </a:extLst>
          </p:cNvPr>
          <p:cNvSpPr>
            <a:spLocks noGrp="1"/>
          </p:cNvSpPr>
          <p:nvPr>
            <p:ph type="ftr" sz="quarter" idx="11"/>
          </p:nvPr>
        </p:nvSpPr>
        <p:spPr/>
        <p:txBody>
          <a:bodyPr/>
          <a:lstStyle/>
          <a:p>
            <a:endParaRPr lang="en-GB" dirty="0"/>
          </a:p>
        </p:txBody>
      </p:sp>
      <p:sp>
        <p:nvSpPr>
          <p:cNvPr id="5" name="Content Placeholder 3">
            <a:extLst>
              <a:ext uri="{FF2B5EF4-FFF2-40B4-BE49-F238E27FC236}">
                <a16:creationId xmlns:a16="http://schemas.microsoft.com/office/drawing/2014/main" id="{54F8D4C3-4345-481B-8C90-FBED352E30D8}"/>
              </a:ext>
            </a:extLst>
          </p:cNvPr>
          <p:cNvSpPr>
            <a:spLocks noGrp="1"/>
          </p:cNvSpPr>
          <p:nvPr>
            <p:ph sz="quarter" idx="12" hasCustomPrompt="1"/>
          </p:nvPr>
        </p:nvSpPr>
        <p:spPr>
          <a:xfrm>
            <a:off x="566738" y="1495425"/>
            <a:ext cx="2485176" cy="3240087"/>
          </a:xfrm>
          <a:prstGeom prst="rect">
            <a:avLst/>
          </a:prstGeom>
        </p:spPr>
        <p:txBody>
          <a:bodyPr/>
          <a:lstStyle>
            <a:lvl1pPr>
              <a:defRPr/>
            </a:lvl1pPr>
            <a:lvl3pPr>
              <a:defRPr/>
            </a:lvl3pPr>
            <a:lvl6pPr>
              <a:defRPr/>
            </a:lvl6pPr>
          </a:lstStyle>
          <a:p>
            <a:pPr lvl="0"/>
            <a:r>
              <a:rPr lang="en-US" dirty="0"/>
              <a:t>Body Text (Arial </a:t>
            </a:r>
            <a:r>
              <a:rPr lang="en-US" dirty="0" err="1"/>
              <a:t>16pt</a:t>
            </a:r>
            <a:r>
              <a:rPr lang="en-US" dirty="0"/>
              <a:t>)</a:t>
            </a:r>
          </a:p>
          <a:p>
            <a:pPr lvl="1"/>
            <a:r>
              <a:rPr lang="en-US" dirty="0"/>
              <a:t>Heading 1</a:t>
            </a:r>
          </a:p>
          <a:p>
            <a:pPr lvl="2"/>
            <a:r>
              <a:rPr lang="en-US" dirty="0"/>
              <a:t>Bullet 1 (Arial </a:t>
            </a:r>
            <a:r>
              <a:rPr lang="en-US" dirty="0" err="1"/>
              <a:t>16pt</a:t>
            </a:r>
            <a:r>
              <a:rPr lang="en-US" dirty="0"/>
              <a:t>)</a:t>
            </a:r>
          </a:p>
          <a:p>
            <a:pPr lvl="3"/>
            <a:r>
              <a:rPr lang="en-US" dirty="0"/>
              <a:t>Bullet 2</a:t>
            </a:r>
          </a:p>
          <a:p>
            <a:pPr lvl="4"/>
            <a:r>
              <a:rPr lang="en-US" dirty="0"/>
              <a:t>Bullet 3</a:t>
            </a:r>
          </a:p>
          <a:p>
            <a:pPr lvl="5"/>
            <a:r>
              <a:rPr lang="en-US" dirty="0"/>
              <a:t>Heading 2 (Arial </a:t>
            </a:r>
            <a:r>
              <a:rPr lang="en-US" dirty="0" err="1"/>
              <a:t>16pt</a:t>
            </a:r>
            <a:r>
              <a:rPr lang="en-US" dirty="0"/>
              <a:t>)</a:t>
            </a:r>
          </a:p>
          <a:p>
            <a:pPr lvl="6"/>
            <a:r>
              <a:rPr lang="en-US" dirty="0"/>
              <a:t>Number Bullet</a:t>
            </a:r>
          </a:p>
          <a:p>
            <a:pPr lvl="7"/>
            <a:r>
              <a:rPr lang="en-US" dirty="0"/>
              <a:t>Alpha Bullet 1</a:t>
            </a:r>
          </a:p>
          <a:p>
            <a:pPr lvl="8"/>
            <a:r>
              <a:rPr lang="en-US" dirty="0"/>
              <a:t>Alpha Bullet 2</a:t>
            </a:r>
            <a:endParaRPr lang="en-AU" dirty="0"/>
          </a:p>
        </p:txBody>
      </p:sp>
      <p:sp>
        <p:nvSpPr>
          <p:cNvPr id="6" name="Content Placeholder 3">
            <a:extLst>
              <a:ext uri="{FF2B5EF4-FFF2-40B4-BE49-F238E27FC236}">
                <a16:creationId xmlns:a16="http://schemas.microsoft.com/office/drawing/2014/main" id="{8EFC1726-A40C-428C-AEBB-817E624FAFAC}"/>
              </a:ext>
            </a:extLst>
          </p:cNvPr>
          <p:cNvSpPr>
            <a:spLocks noGrp="1"/>
          </p:cNvSpPr>
          <p:nvPr>
            <p:ph sz="quarter" idx="13" hasCustomPrompt="1"/>
          </p:nvPr>
        </p:nvSpPr>
        <p:spPr>
          <a:xfrm>
            <a:off x="3352800" y="1495425"/>
            <a:ext cx="5251451" cy="3240087"/>
          </a:xfrm>
          <a:prstGeom prst="rect">
            <a:avLst/>
          </a:prstGeom>
        </p:spPr>
        <p:txBody>
          <a:bodyPr/>
          <a:lstStyle>
            <a:lvl1pPr>
              <a:defRPr/>
            </a:lvl1pPr>
            <a:lvl3pPr>
              <a:defRPr/>
            </a:lvl3pPr>
            <a:lvl4pPr>
              <a:defRPr/>
            </a:lvl4pPr>
            <a:lvl5pPr>
              <a:defRPr/>
            </a:lvl5pPr>
            <a:lvl6pPr>
              <a:defRPr/>
            </a:lvl6pPr>
            <a:lvl7pPr>
              <a:defRPr/>
            </a:lvl7pPr>
            <a:lvl8pPr>
              <a:defRPr/>
            </a:lvl8pPr>
            <a:lvl9pPr>
              <a:defRPr/>
            </a:lvl9pPr>
          </a:lstStyle>
          <a:p>
            <a:pPr lvl="0"/>
            <a:r>
              <a:rPr lang="en-US" dirty="0"/>
              <a:t>Body Text (Arial </a:t>
            </a:r>
            <a:r>
              <a:rPr lang="en-US" dirty="0" err="1"/>
              <a:t>16pt</a:t>
            </a:r>
            <a:r>
              <a:rPr lang="en-US" dirty="0"/>
              <a:t>)</a:t>
            </a:r>
          </a:p>
          <a:p>
            <a:pPr lvl="1"/>
            <a:r>
              <a:rPr lang="en-US" dirty="0"/>
              <a:t>Heading 1 </a:t>
            </a:r>
          </a:p>
          <a:p>
            <a:pPr lvl="2"/>
            <a:r>
              <a:rPr lang="en-US" dirty="0"/>
              <a:t>Bullet 1 (Arial </a:t>
            </a:r>
            <a:r>
              <a:rPr lang="en-US" dirty="0" err="1"/>
              <a:t>16pt</a:t>
            </a:r>
            <a:r>
              <a:rPr lang="en-US" dirty="0"/>
              <a:t>)</a:t>
            </a:r>
          </a:p>
          <a:p>
            <a:pPr lvl="3"/>
            <a:r>
              <a:rPr lang="en-US" dirty="0"/>
              <a:t>Bullet 2 (Arial </a:t>
            </a:r>
            <a:r>
              <a:rPr lang="en-US" dirty="0" err="1"/>
              <a:t>16pt</a:t>
            </a:r>
            <a:r>
              <a:rPr lang="en-US" dirty="0"/>
              <a:t>)</a:t>
            </a:r>
          </a:p>
          <a:p>
            <a:pPr lvl="4"/>
            <a:r>
              <a:rPr lang="en-US" dirty="0"/>
              <a:t>Bullet 3 (Arial </a:t>
            </a:r>
            <a:r>
              <a:rPr lang="en-US" dirty="0" err="1"/>
              <a:t>14pt</a:t>
            </a:r>
            <a:r>
              <a:rPr lang="en-US" dirty="0"/>
              <a:t>)</a:t>
            </a:r>
          </a:p>
          <a:p>
            <a:pPr lvl="5"/>
            <a:r>
              <a:rPr lang="en-US" dirty="0"/>
              <a:t>Heading 2 (Arial </a:t>
            </a:r>
            <a:r>
              <a:rPr lang="en-US" dirty="0" err="1"/>
              <a:t>16pt</a:t>
            </a:r>
            <a:r>
              <a:rPr lang="en-US" dirty="0"/>
              <a:t>)</a:t>
            </a:r>
          </a:p>
          <a:p>
            <a:pPr lvl="6"/>
            <a:r>
              <a:rPr lang="en-US" dirty="0"/>
              <a:t>Number Bullet (Arial </a:t>
            </a:r>
            <a:r>
              <a:rPr lang="en-US" dirty="0" err="1"/>
              <a:t>16pt</a:t>
            </a:r>
            <a:r>
              <a:rPr lang="en-US" dirty="0"/>
              <a:t>)</a:t>
            </a:r>
          </a:p>
          <a:p>
            <a:pPr lvl="7"/>
            <a:r>
              <a:rPr lang="en-US" dirty="0"/>
              <a:t>Alpha Bullet 1 (Arial </a:t>
            </a:r>
            <a:r>
              <a:rPr lang="en-US" dirty="0" err="1"/>
              <a:t>16pt</a:t>
            </a:r>
            <a:r>
              <a:rPr lang="en-US" dirty="0"/>
              <a:t>)</a:t>
            </a:r>
          </a:p>
          <a:p>
            <a:pPr lvl="8"/>
            <a:r>
              <a:rPr lang="en-US" dirty="0"/>
              <a:t>Alpha Bullet 2 (</a:t>
            </a:r>
            <a:r>
              <a:rPr lang="en-US" dirty="0" err="1"/>
              <a:t>14pt</a:t>
            </a:r>
            <a:r>
              <a:rPr lang="en-US" dirty="0"/>
              <a:t>)</a:t>
            </a:r>
            <a:endParaRPr lang="en-AU" dirty="0"/>
          </a:p>
        </p:txBody>
      </p:sp>
    </p:spTree>
    <p:extLst>
      <p:ext uri="{BB962C8B-B14F-4D97-AF65-F5344CB8AC3E}">
        <p14:creationId xmlns:p14="http://schemas.microsoft.com/office/powerpoint/2010/main" val="2403683563"/>
      </p:ext>
    </p:extLst>
  </p:cSld>
  <p:clrMapOvr>
    <a:masterClrMapping/>
  </p:clrMapOvr>
</p:sldLayout>
</file>

<file path=ppt/slideLayouts/slideLayout101.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BDAEE783-C52D-4B23-8431-07634048B3D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765"/>
          <a:stretch/>
        </p:blipFill>
        <p:spPr>
          <a:xfrm>
            <a:off x="6013514" y="0"/>
            <a:ext cx="3130485" cy="5143500"/>
          </a:xfrm>
          <a:prstGeom prst="rect">
            <a:avLst/>
          </a:prstGeom>
        </p:spPr>
      </p:pic>
      <p:sp>
        <p:nvSpPr>
          <p:cNvPr id="2" name="Title 1">
            <a:extLst>
              <a:ext uri="{FF2B5EF4-FFF2-40B4-BE49-F238E27FC236}">
                <a16:creationId xmlns:a16="http://schemas.microsoft.com/office/drawing/2014/main" id="{01799CA5-2BA1-4C62-B88C-5EAA7E7B8D5F}"/>
              </a:ext>
            </a:extLst>
          </p:cNvPr>
          <p:cNvSpPr>
            <a:spLocks noGrp="1"/>
          </p:cNvSpPr>
          <p:nvPr>
            <p:ph type="title" hasCustomPrompt="1"/>
          </p:nvPr>
        </p:nvSpPr>
        <p:spPr>
          <a:xfrm>
            <a:off x="566738" y="635531"/>
            <a:ext cx="4727448" cy="411480"/>
          </a:xfrm>
        </p:spPr>
        <p:txBody>
          <a:bodyPr/>
          <a:lstStyle>
            <a:lvl1pPr>
              <a:defRPr/>
            </a:lvl1pPr>
          </a:lstStyle>
          <a:p>
            <a:r>
              <a:rPr lang="en-US" dirty="0"/>
              <a:t>Click to edit heading</a:t>
            </a:r>
            <a:endParaRPr lang="en-GB" dirty="0"/>
          </a:p>
        </p:txBody>
      </p:sp>
      <p:sp>
        <p:nvSpPr>
          <p:cNvPr id="3" name="Slide Number Placeholder 2">
            <a:extLst>
              <a:ext uri="{FF2B5EF4-FFF2-40B4-BE49-F238E27FC236}">
                <a16:creationId xmlns:a16="http://schemas.microsoft.com/office/drawing/2014/main" id="{1AF7B0A5-05A7-4244-A474-BA8DDEDAFA28}"/>
              </a:ext>
            </a:extLst>
          </p:cNvPr>
          <p:cNvSpPr>
            <a:spLocks noGrp="1"/>
          </p:cNvSpPr>
          <p:nvPr>
            <p:ph type="sldNum" sz="quarter" idx="10"/>
          </p:nvPr>
        </p:nvSpPr>
        <p:spPr/>
        <p:txBody>
          <a:bodyPr/>
          <a:lstStyle>
            <a:lvl1pPr>
              <a:defRPr>
                <a:solidFill>
                  <a:schemeClr val="bg1"/>
                </a:solidFill>
              </a:defRPr>
            </a:lvl1pPr>
          </a:lstStyle>
          <a:p>
            <a:fld id="{26237FA6-B01B-4AC4-B2C4-042E0C4FC130}" type="slidenum">
              <a:rPr lang="en-GB" smtClean="0"/>
              <a:pPr/>
              <a:t>‹#›</a:t>
            </a:fld>
            <a:endParaRPr lang="en-GB" dirty="0"/>
          </a:p>
        </p:txBody>
      </p:sp>
      <p:sp>
        <p:nvSpPr>
          <p:cNvPr id="4" name="Footer Placeholder 3">
            <a:extLst>
              <a:ext uri="{FF2B5EF4-FFF2-40B4-BE49-F238E27FC236}">
                <a16:creationId xmlns:a16="http://schemas.microsoft.com/office/drawing/2014/main" id="{D2408528-8D25-46E9-AA0D-DC2723542F79}"/>
              </a:ext>
            </a:extLst>
          </p:cNvPr>
          <p:cNvSpPr>
            <a:spLocks noGrp="1"/>
          </p:cNvSpPr>
          <p:nvPr>
            <p:ph type="ftr" sz="quarter" idx="11"/>
          </p:nvPr>
        </p:nvSpPr>
        <p:spPr>
          <a:xfrm>
            <a:off x="566739" y="4849813"/>
            <a:ext cx="4727448" cy="198437"/>
          </a:xfrm>
        </p:spPr>
        <p:txBody>
          <a:bodyPr/>
          <a:lstStyle/>
          <a:p>
            <a:endParaRPr lang="en-GB" dirty="0"/>
          </a:p>
        </p:txBody>
      </p:sp>
      <p:sp>
        <p:nvSpPr>
          <p:cNvPr id="5" name="Content Placeholder 3">
            <a:extLst>
              <a:ext uri="{FF2B5EF4-FFF2-40B4-BE49-F238E27FC236}">
                <a16:creationId xmlns:a16="http://schemas.microsoft.com/office/drawing/2014/main" id="{FD50A91B-AE39-45E9-863C-51598B7A8E5A}"/>
              </a:ext>
            </a:extLst>
          </p:cNvPr>
          <p:cNvSpPr>
            <a:spLocks noGrp="1"/>
          </p:cNvSpPr>
          <p:nvPr>
            <p:ph sz="quarter" idx="12" hasCustomPrompt="1"/>
          </p:nvPr>
        </p:nvSpPr>
        <p:spPr>
          <a:xfrm>
            <a:off x="566738" y="1495425"/>
            <a:ext cx="4724268" cy="3240087"/>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dirty="0"/>
              <a:t>Body Text (Arial </a:t>
            </a:r>
            <a:r>
              <a:rPr lang="en-US" dirty="0" err="1"/>
              <a:t>16pt</a:t>
            </a:r>
            <a:r>
              <a:rPr lang="en-US" dirty="0"/>
              <a:t>)</a:t>
            </a:r>
          </a:p>
          <a:p>
            <a:pPr lvl="1"/>
            <a:r>
              <a:rPr lang="en-US" dirty="0"/>
              <a:t>Heading 1 (Arial </a:t>
            </a:r>
            <a:r>
              <a:rPr lang="en-US" dirty="0" err="1"/>
              <a:t>18pt</a:t>
            </a:r>
            <a:r>
              <a:rPr lang="en-US" dirty="0"/>
              <a:t>)</a:t>
            </a:r>
          </a:p>
          <a:p>
            <a:pPr lvl="2"/>
            <a:r>
              <a:rPr lang="en-US" dirty="0"/>
              <a:t>Bullet 1 (Arial </a:t>
            </a:r>
            <a:r>
              <a:rPr lang="en-US" dirty="0" err="1"/>
              <a:t>16pt</a:t>
            </a:r>
            <a:r>
              <a:rPr lang="en-US" dirty="0"/>
              <a:t>)</a:t>
            </a:r>
          </a:p>
          <a:p>
            <a:pPr lvl="3"/>
            <a:r>
              <a:rPr lang="en-US" dirty="0"/>
              <a:t>Bullet 2 (Arial </a:t>
            </a:r>
            <a:r>
              <a:rPr lang="en-US" dirty="0" err="1"/>
              <a:t>16pt</a:t>
            </a:r>
            <a:r>
              <a:rPr lang="en-US" dirty="0"/>
              <a:t>)</a:t>
            </a:r>
          </a:p>
          <a:p>
            <a:pPr lvl="4"/>
            <a:r>
              <a:rPr lang="en-US" dirty="0"/>
              <a:t>Bullet 3 (Arial </a:t>
            </a:r>
            <a:r>
              <a:rPr lang="en-US" dirty="0" err="1"/>
              <a:t>14pt</a:t>
            </a:r>
            <a:r>
              <a:rPr lang="en-US" dirty="0"/>
              <a:t>)</a:t>
            </a:r>
          </a:p>
          <a:p>
            <a:pPr lvl="5"/>
            <a:r>
              <a:rPr lang="en-US" dirty="0"/>
              <a:t>Heading 2 (Arial </a:t>
            </a:r>
            <a:r>
              <a:rPr lang="en-US" dirty="0" err="1"/>
              <a:t>16pt</a:t>
            </a:r>
            <a:r>
              <a:rPr lang="en-US" dirty="0"/>
              <a:t>)</a:t>
            </a:r>
          </a:p>
          <a:p>
            <a:pPr lvl="6"/>
            <a:r>
              <a:rPr lang="en-US" dirty="0"/>
              <a:t>Number Bullet (Arial </a:t>
            </a:r>
            <a:r>
              <a:rPr lang="en-US" dirty="0" err="1"/>
              <a:t>16pt</a:t>
            </a:r>
            <a:r>
              <a:rPr lang="en-US" dirty="0"/>
              <a:t>)</a:t>
            </a:r>
          </a:p>
          <a:p>
            <a:pPr lvl="7"/>
            <a:r>
              <a:rPr lang="en-US" dirty="0"/>
              <a:t>Alpha Bullet 1 (Arial </a:t>
            </a:r>
            <a:r>
              <a:rPr lang="en-US" dirty="0" err="1"/>
              <a:t>16pt</a:t>
            </a:r>
            <a:r>
              <a:rPr lang="en-US" dirty="0"/>
              <a:t>)</a:t>
            </a:r>
          </a:p>
          <a:p>
            <a:pPr lvl="8"/>
            <a:r>
              <a:rPr lang="en-US" dirty="0"/>
              <a:t>Alpha Bullet 2 (</a:t>
            </a:r>
            <a:r>
              <a:rPr lang="en-US" dirty="0" err="1"/>
              <a:t>14pt</a:t>
            </a:r>
            <a:r>
              <a:rPr lang="en-US" dirty="0"/>
              <a:t>)</a:t>
            </a:r>
            <a:endParaRPr lang="en-AU" dirty="0"/>
          </a:p>
        </p:txBody>
      </p:sp>
    </p:spTree>
    <p:extLst>
      <p:ext uri="{BB962C8B-B14F-4D97-AF65-F5344CB8AC3E}">
        <p14:creationId xmlns:p14="http://schemas.microsoft.com/office/powerpoint/2010/main" val="1066736686"/>
      </p:ext>
    </p:extLst>
  </p:cSld>
  <p:clrMapOvr>
    <a:masterClrMapping/>
  </p:clrMapOvr>
</p:sldLayout>
</file>

<file path=ppt/slideLayouts/slideLayout102.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itle and 2/3 1/3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C5D1F-1B32-4686-BC04-D26A519F12D9}"/>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155894C9-45DB-49B5-9CD6-8417017A4C97}"/>
              </a:ext>
            </a:extLst>
          </p:cNvPr>
          <p:cNvSpPr>
            <a:spLocks noGrp="1"/>
          </p:cNvSpPr>
          <p:nvPr>
            <p:ph type="sldNum" sz="quarter" idx="10"/>
          </p:nvPr>
        </p:nvSpPr>
        <p:spPr/>
        <p:txBody>
          <a:bodyPr/>
          <a:lstStyle/>
          <a:p>
            <a:fld id="{26237FA6-B01B-4AC4-B2C4-042E0C4FC130}" type="slidenum">
              <a:rPr lang="en-GB" smtClean="0"/>
              <a:pPr/>
              <a:t>‹#›</a:t>
            </a:fld>
            <a:endParaRPr lang="en-GB" dirty="0"/>
          </a:p>
        </p:txBody>
      </p:sp>
      <p:sp>
        <p:nvSpPr>
          <p:cNvPr id="4" name="Footer Placeholder 3">
            <a:extLst>
              <a:ext uri="{FF2B5EF4-FFF2-40B4-BE49-F238E27FC236}">
                <a16:creationId xmlns:a16="http://schemas.microsoft.com/office/drawing/2014/main" id="{41E73C42-1864-4C56-9C13-A9B1AE4574FF}"/>
              </a:ext>
            </a:extLst>
          </p:cNvPr>
          <p:cNvSpPr>
            <a:spLocks noGrp="1"/>
          </p:cNvSpPr>
          <p:nvPr>
            <p:ph type="ftr" sz="quarter" idx="11"/>
          </p:nvPr>
        </p:nvSpPr>
        <p:spPr/>
        <p:txBody>
          <a:bodyPr/>
          <a:lstStyle/>
          <a:p>
            <a:endParaRPr lang="en-GB" dirty="0"/>
          </a:p>
        </p:txBody>
      </p:sp>
      <p:sp>
        <p:nvSpPr>
          <p:cNvPr id="5" name="Content Placeholder 3">
            <a:extLst>
              <a:ext uri="{FF2B5EF4-FFF2-40B4-BE49-F238E27FC236}">
                <a16:creationId xmlns:a16="http://schemas.microsoft.com/office/drawing/2014/main" id="{70ED4EA3-4F78-4A0A-AD56-E2C21EE81510}"/>
              </a:ext>
            </a:extLst>
          </p:cNvPr>
          <p:cNvSpPr>
            <a:spLocks noGrp="1"/>
          </p:cNvSpPr>
          <p:nvPr>
            <p:ph sz="quarter" idx="12" hasCustomPrompt="1"/>
          </p:nvPr>
        </p:nvSpPr>
        <p:spPr>
          <a:xfrm>
            <a:off x="566738" y="1495425"/>
            <a:ext cx="5224461" cy="3240087"/>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dirty="0"/>
              <a:t>Body Text (Arial </a:t>
            </a:r>
            <a:r>
              <a:rPr lang="en-US" dirty="0" err="1"/>
              <a:t>16pt</a:t>
            </a:r>
            <a:r>
              <a:rPr lang="en-US" dirty="0"/>
              <a:t>)</a:t>
            </a:r>
          </a:p>
          <a:p>
            <a:pPr lvl="1"/>
            <a:r>
              <a:rPr lang="en-US" dirty="0"/>
              <a:t>Heading 1 (Arial </a:t>
            </a:r>
            <a:r>
              <a:rPr lang="en-US" dirty="0" err="1"/>
              <a:t>18pt</a:t>
            </a:r>
            <a:r>
              <a:rPr lang="en-US" dirty="0"/>
              <a:t>)</a:t>
            </a:r>
          </a:p>
          <a:p>
            <a:pPr lvl="2"/>
            <a:r>
              <a:rPr lang="en-US" dirty="0"/>
              <a:t>Bullet 1 (Arial </a:t>
            </a:r>
            <a:r>
              <a:rPr lang="en-US" dirty="0" err="1"/>
              <a:t>16pt</a:t>
            </a:r>
            <a:r>
              <a:rPr lang="en-US" dirty="0"/>
              <a:t>)</a:t>
            </a:r>
          </a:p>
          <a:p>
            <a:pPr lvl="3"/>
            <a:r>
              <a:rPr lang="en-US" dirty="0"/>
              <a:t>Bullet 2 (Arial </a:t>
            </a:r>
            <a:r>
              <a:rPr lang="en-US" dirty="0" err="1"/>
              <a:t>16pt</a:t>
            </a:r>
            <a:r>
              <a:rPr lang="en-US" dirty="0"/>
              <a:t>)</a:t>
            </a:r>
          </a:p>
          <a:p>
            <a:pPr lvl="4"/>
            <a:r>
              <a:rPr lang="en-US" dirty="0"/>
              <a:t>Bullet 3 (Arial </a:t>
            </a:r>
            <a:r>
              <a:rPr lang="en-US" dirty="0" err="1"/>
              <a:t>14pt</a:t>
            </a:r>
            <a:r>
              <a:rPr lang="en-US" dirty="0"/>
              <a:t>)</a:t>
            </a:r>
          </a:p>
          <a:p>
            <a:pPr lvl="5"/>
            <a:r>
              <a:rPr lang="en-US" dirty="0"/>
              <a:t>Heading 2 (Arial </a:t>
            </a:r>
            <a:r>
              <a:rPr lang="en-US" dirty="0" err="1"/>
              <a:t>16pt</a:t>
            </a:r>
            <a:r>
              <a:rPr lang="en-US" dirty="0"/>
              <a:t>)</a:t>
            </a:r>
          </a:p>
          <a:p>
            <a:pPr lvl="6"/>
            <a:r>
              <a:rPr lang="en-US" dirty="0"/>
              <a:t>Number Bullet (Arial </a:t>
            </a:r>
            <a:r>
              <a:rPr lang="en-US" dirty="0" err="1"/>
              <a:t>16pt</a:t>
            </a:r>
            <a:r>
              <a:rPr lang="en-US" dirty="0"/>
              <a:t>)</a:t>
            </a:r>
          </a:p>
          <a:p>
            <a:pPr lvl="7"/>
            <a:r>
              <a:rPr lang="en-US" dirty="0"/>
              <a:t>Alpha Bullet 1 (Arial </a:t>
            </a:r>
            <a:r>
              <a:rPr lang="en-US" dirty="0" err="1"/>
              <a:t>16pt</a:t>
            </a:r>
            <a:r>
              <a:rPr lang="en-US" dirty="0"/>
              <a:t>)</a:t>
            </a:r>
          </a:p>
          <a:p>
            <a:pPr lvl="8"/>
            <a:r>
              <a:rPr lang="en-US" dirty="0"/>
              <a:t>Alpha Bullet 2 (</a:t>
            </a:r>
            <a:r>
              <a:rPr lang="en-US" dirty="0" err="1"/>
              <a:t>14pt</a:t>
            </a:r>
            <a:r>
              <a:rPr lang="en-US" dirty="0"/>
              <a:t>)</a:t>
            </a:r>
            <a:endParaRPr lang="en-AU" dirty="0"/>
          </a:p>
        </p:txBody>
      </p:sp>
      <p:sp>
        <p:nvSpPr>
          <p:cNvPr id="6" name="Content Placeholder 3">
            <a:extLst>
              <a:ext uri="{FF2B5EF4-FFF2-40B4-BE49-F238E27FC236}">
                <a16:creationId xmlns:a16="http://schemas.microsoft.com/office/drawing/2014/main" id="{B8DC5393-A634-469C-BBB3-F1E6BFFDA54D}"/>
              </a:ext>
            </a:extLst>
          </p:cNvPr>
          <p:cNvSpPr>
            <a:spLocks noGrp="1"/>
          </p:cNvSpPr>
          <p:nvPr>
            <p:ph sz="quarter" idx="13" hasCustomPrompt="1"/>
          </p:nvPr>
        </p:nvSpPr>
        <p:spPr>
          <a:xfrm>
            <a:off x="6076213" y="1495425"/>
            <a:ext cx="2528038" cy="3240087"/>
          </a:xfrm>
          <a:prstGeom prst="rect">
            <a:avLst/>
          </a:prstGeom>
        </p:spPr>
        <p:txBody>
          <a:bodyPr/>
          <a:lstStyle>
            <a:lvl1pPr>
              <a:defRPr/>
            </a:lvl1pPr>
            <a:lvl3pPr>
              <a:defRPr/>
            </a:lvl3pPr>
            <a:lvl6pPr>
              <a:defRPr/>
            </a:lvl6pPr>
          </a:lstStyle>
          <a:p>
            <a:pPr lvl="0"/>
            <a:r>
              <a:rPr lang="en-US" dirty="0"/>
              <a:t>Body Text (Arial </a:t>
            </a:r>
            <a:r>
              <a:rPr lang="en-US" dirty="0" err="1"/>
              <a:t>16pt</a:t>
            </a:r>
            <a:r>
              <a:rPr lang="en-US" dirty="0"/>
              <a:t>)</a:t>
            </a:r>
          </a:p>
          <a:p>
            <a:pPr lvl="1"/>
            <a:r>
              <a:rPr lang="en-US" dirty="0"/>
              <a:t>Heading 1</a:t>
            </a:r>
          </a:p>
          <a:p>
            <a:pPr lvl="2"/>
            <a:r>
              <a:rPr lang="en-US" dirty="0"/>
              <a:t>Bullet 1 (Arial </a:t>
            </a:r>
            <a:r>
              <a:rPr lang="en-US" dirty="0" err="1"/>
              <a:t>16pt</a:t>
            </a:r>
            <a:r>
              <a:rPr lang="en-US" dirty="0"/>
              <a:t>)</a:t>
            </a:r>
          </a:p>
          <a:p>
            <a:pPr lvl="3"/>
            <a:r>
              <a:rPr lang="en-US" dirty="0"/>
              <a:t>Bullet 2</a:t>
            </a:r>
          </a:p>
          <a:p>
            <a:pPr lvl="4"/>
            <a:r>
              <a:rPr lang="en-US" dirty="0"/>
              <a:t>Bullet 3</a:t>
            </a:r>
          </a:p>
          <a:p>
            <a:pPr lvl="5"/>
            <a:r>
              <a:rPr lang="en-US" dirty="0"/>
              <a:t>Heading 2 (Arial </a:t>
            </a:r>
            <a:r>
              <a:rPr lang="en-US" dirty="0" err="1"/>
              <a:t>16pt</a:t>
            </a:r>
            <a:r>
              <a:rPr lang="en-US" dirty="0"/>
              <a:t>)</a:t>
            </a:r>
          </a:p>
          <a:p>
            <a:pPr lvl="6"/>
            <a:r>
              <a:rPr lang="en-US" dirty="0"/>
              <a:t>Number Bullet</a:t>
            </a:r>
          </a:p>
          <a:p>
            <a:pPr lvl="7"/>
            <a:r>
              <a:rPr lang="en-US" dirty="0"/>
              <a:t>Alpha Bullet 1</a:t>
            </a:r>
          </a:p>
          <a:p>
            <a:pPr lvl="8"/>
            <a:r>
              <a:rPr lang="en-US" dirty="0"/>
              <a:t>Alpha Bullet 2</a:t>
            </a:r>
            <a:endParaRPr lang="en-AU" dirty="0"/>
          </a:p>
        </p:txBody>
      </p:sp>
    </p:spTree>
    <p:extLst>
      <p:ext uri="{BB962C8B-B14F-4D97-AF65-F5344CB8AC3E}">
        <p14:creationId xmlns:p14="http://schemas.microsoft.com/office/powerpoint/2010/main" val="517642135"/>
      </p:ext>
    </p:extLst>
  </p:cSld>
  <p:clrMapOvr>
    <a:masterClrMapping/>
  </p:clrMapOvr>
</p:sldLayout>
</file>

<file path=ppt/slideLayouts/slideLayout103.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Charts and tex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B4F9D-A4E3-49C0-812F-A19D90B479A0}"/>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E5531B3-AAED-46C5-95EF-A976D9CAB9DD}"/>
              </a:ext>
            </a:extLst>
          </p:cNvPr>
          <p:cNvSpPr>
            <a:spLocks noGrp="1"/>
          </p:cNvSpPr>
          <p:nvPr>
            <p:ph type="sldNum" sz="quarter" idx="10"/>
          </p:nvPr>
        </p:nvSpPr>
        <p:spPr/>
        <p:txBody>
          <a:bodyPr/>
          <a:lstStyle/>
          <a:p>
            <a:fld id="{26237FA6-B01B-4AC4-B2C4-042E0C4FC130}" type="slidenum">
              <a:rPr lang="en-GB" smtClean="0"/>
              <a:pPr/>
              <a:t>‹#›</a:t>
            </a:fld>
            <a:endParaRPr lang="en-GB" dirty="0"/>
          </a:p>
        </p:txBody>
      </p:sp>
      <p:sp>
        <p:nvSpPr>
          <p:cNvPr id="4" name="Footer Placeholder 3">
            <a:extLst>
              <a:ext uri="{FF2B5EF4-FFF2-40B4-BE49-F238E27FC236}">
                <a16:creationId xmlns:a16="http://schemas.microsoft.com/office/drawing/2014/main" id="{C6822C87-1E1F-4769-96B9-770FFC48291C}"/>
              </a:ext>
            </a:extLst>
          </p:cNvPr>
          <p:cNvSpPr>
            <a:spLocks noGrp="1"/>
          </p:cNvSpPr>
          <p:nvPr>
            <p:ph type="ftr" sz="quarter" idx="11"/>
          </p:nvPr>
        </p:nvSpPr>
        <p:spPr/>
        <p:txBody>
          <a:bodyPr/>
          <a:lstStyle/>
          <a:p>
            <a:endParaRPr lang="en-GB" dirty="0"/>
          </a:p>
        </p:txBody>
      </p:sp>
      <p:sp>
        <p:nvSpPr>
          <p:cNvPr id="5" name="Content Placeholder 3">
            <a:extLst>
              <a:ext uri="{FF2B5EF4-FFF2-40B4-BE49-F238E27FC236}">
                <a16:creationId xmlns:a16="http://schemas.microsoft.com/office/drawing/2014/main" id="{4548A637-6E5C-418A-8614-B1355919779C}"/>
              </a:ext>
            </a:extLst>
          </p:cNvPr>
          <p:cNvSpPr>
            <a:spLocks noGrp="1"/>
          </p:cNvSpPr>
          <p:nvPr>
            <p:ph sz="quarter" idx="12" hasCustomPrompt="1"/>
          </p:nvPr>
        </p:nvSpPr>
        <p:spPr>
          <a:xfrm>
            <a:off x="566738" y="1495425"/>
            <a:ext cx="4365301" cy="3240088"/>
          </a:xfrm>
          <a:prstGeom prst="rect">
            <a:avLst/>
          </a:prstGeom>
        </p:spPr>
        <p:txBody>
          <a:bodyPr/>
          <a:lstStyle>
            <a:lvl1pPr>
              <a:defRPr/>
            </a:lvl1pPr>
          </a:lstStyle>
          <a:p>
            <a:pPr lvl="0"/>
            <a:r>
              <a:rPr lang="en-US" dirty="0"/>
              <a:t>Body Text (Arial </a:t>
            </a:r>
            <a:r>
              <a:rPr lang="en-US" dirty="0" err="1"/>
              <a:t>16pt</a:t>
            </a:r>
            <a:r>
              <a:rPr lang="en-US" dirty="0"/>
              <a:t>)</a:t>
            </a:r>
          </a:p>
          <a:p>
            <a:pPr lvl="1"/>
            <a:r>
              <a:rPr lang="en-US" dirty="0"/>
              <a:t>Heading 1 (Arial </a:t>
            </a:r>
            <a:r>
              <a:rPr lang="en-US" dirty="0" err="1"/>
              <a:t>18pt</a:t>
            </a:r>
            <a:r>
              <a:rPr lang="en-US" dirty="0"/>
              <a:t>)</a:t>
            </a:r>
          </a:p>
          <a:p>
            <a:pPr lvl="2"/>
            <a:r>
              <a:rPr lang="en-US" dirty="0"/>
              <a:t>Bullet 1 (Arial </a:t>
            </a:r>
            <a:r>
              <a:rPr lang="en-US" dirty="0" err="1"/>
              <a:t>16pt</a:t>
            </a:r>
            <a:r>
              <a:rPr lang="en-US" dirty="0"/>
              <a:t>)</a:t>
            </a:r>
          </a:p>
          <a:p>
            <a:pPr lvl="3"/>
            <a:r>
              <a:rPr lang="en-US" dirty="0"/>
              <a:t>Bullet 2 (Arial </a:t>
            </a:r>
            <a:r>
              <a:rPr lang="en-US" dirty="0" err="1"/>
              <a:t>16pt</a:t>
            </a:r>
            <a:r>
              <a:rPr lang="en-US" dirty="0"/>
              <a:t>)</a:t>
            </a:r>
          </a:p>
          <a:p>
            <a:pPr lvl="4"/>
            <a:r>
              <a:rPr lang="en-US" dirty="0"/>
              <a:t>Bullet 3 (Arial </a:t>
            </a:r>
            <a:r>
              <a:rPr lang="en-US" dirty="0" err="1"/>
              <a:t>14pt</a:t>
            </a:r>
            <a:r>
              <a:rPr lang="en-US" dirty="0"/>
              <a:t>)</a:t>
            </a:r>
          </a:p>
          <a:p>
            <a:pPr lvl="5"/>
            <a:r>
              <a:rPr lang="en-US" dirty="0"/>
              <a:t>Heading 2 (Arial </a:t>
            </a:r>
            <a:r>
              <a:rPr lang="en-US" dirty="0" err="1"/>
              <a:t>16pt</a:t>
            </a:r>
            <a:r>
              <a:rPr lang="en-US" dirty="0"/>
              <a:t>)</a:t>
            </a:r>
          </a:p>
          <a:p>
            <a:pPr lvl="6"/>
            <a:r>
              <a:rPr lang="en-US" dirty="0"/>
              <a:t>Number Bullet (Arial </a:t>
            </a:r>
            <a:r>
              <a:rPr lang="en-US" dirty="0" err="1"/>
              <a:t>16pt</a:t>
            </a:r>
            <a:r>
              <a:rPr lang="en-US" dirty="0"/>
              <a:t>)</a:t>
            </a:r>
          </a:p>
          <a:p>
            <a:pPr lvl="7"/>
            <a:r>
              <a:rPr lang="en-US" dirty="0"/>
              <a:t>Alpha Bullet 1 (Arial </a:t>
            </a:r>
            <a:r>
              <a:rPr lang="en-US" dirty="0" err="1"/>
              <a:t>16pt</a:t>
            </a:r>
            <a:r>
              <a:rPr lang="en-US" dirty="0"/>
              <a:t>)</a:t>
            </a:r>
          </a:p>
          <a:p>
            <a:pPr lvl="8"/>
            <a:r>
              <a:rPr lang="en-US" dirty="0"/>
              <a:t>Alpha Bullet 2 (</a:t>
            </a:r>
            <a:r>
              <a:rPr lang="en-US" dirty="0" err="1"/>
              <a:t>14pt</a:t>
            </a:r>
            <a:r>
              <a:rPr lang="en-US" dirty="0"/>
              <a:t>)</a:t>
            </a:r>
            <a:endParaRPr lang="en-AU" dirty="0"/>
          </a:p>
        </p:txBody>
      </p:sp>
      <p:sp>
        <p:nvSpPr>
          <p:cNvPr id="6" name="Content Placeholder 3">
            <a:extLst>
              <a:ext uri="{FF2B5EF4-FFF2-40B4-BE49-F238E27FC236}">
                <a16:creationId xmlns:a16="http://schemas.microsoft.com/office/drawing/2014/main" id="{695C9842-C7F7-409B-A8BD-6FC3B596968C}"/>
              </a:ext>
            </a:extLst>
          </p:cNvPr>
          <p:cNvSpPr>
            <a:spLocks noGrp="1"/>
          </p:cNvSpPr>
          <p:nvPr>
            <p:ph sz="quarter" idx="13" hasCustomPrompt="1"/>
          </p:nvPr>
        </p:nvSpPr>
        <p:spPr>
          <a:xfrm>
            <a:off x="5352653" y="1495425"/>
            <a:ext cx="3251598" cy="3240088"/>
          </a:xfrm>
          <a:prstGeom prst="rect">
            <a:avLst/>
          </a:prstGeo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vl6pPr>
              <a:spcAft>
                <a:spcPts val="800"/>
              </a:spcAft>
              <a:defRPr/>
            </a:lvl6pPr>
            <a:lvl7pPr>
              <a:spcAft>
                <a:spcPts val="800"/>
              </a:spcAft>
              <a:defRPr/>
            </a:lvl7pPr>
            <a:lvl8pPr>
              <a:spcAft>
                <a:spcPts val="800"/>
              </a:spcAft>
              <a:defRPr/>
            </a:lvl8pPr>
            <a:lvl9pPr>
              <a:spcAft>
                <a:spcPts val="800"/>
              </a:spcAft>
              <a:defRPr/>
            </a:lvl9pPr>
          </a:lstStyle>
          <a:p>
            <a:pPr lvl="0"/>
            <a:r>
              <a:rPr lang="en-US" dirty="0"/>
              <a:t>Body Text (Arial </a:t>
            </a:r>
            <a:r>
              <a:rPr lang="en-US" dirty="0" err="1"/>
              <a:t>16pt</a:t>
            </a:r>
            <a:r>
              <a:rPr lang="en-US" dirty="0"/>
              <a:t>)</a:t>
            </a:r>
          </a:p>
          <a:p>
            <a:pPr lvl="1"/>
            <a:r>
              <a:rPr lang="en-US" dirty="0"/>
              <a:t>Heading 1</a:t>
            </a:r>
          </a:p>
          <a:p>
            <a:pPr lvl="2"/>
            <a:r>
              <a:rPr lang="en-US" dirty="0"/>
              <a:t>Bullet 1 (Arial </a:t>
            </a:r>
            <a:r>
              <a:rPr lang="en-US" dirty="0" err="1"/>
              <a:t>16pt</a:t>
            </a:r>
            <a:r>
              <a:rPr lang="en-US" dirty="0"/>
              <a:t>)</a:t>
            </a:r>
          </a:p>
          <a:p>
            <a:pPr lvl="3"/>
            <a:r>
              <a:rPr lang="en-US" dirty="0"/>
              <a:t>Bullet 2</a:t>
            </a:r>
          </a:p>
          <a:p>
            <a:pPr lvl="4"/>
            <a:r>
              <a:rPr lang="en-US" dirty="0"/>
              <a:t>Bullet 3</a:t>
            </a:r>
          </a:p>
          <a:p>
            <a:pPr lvl="5"/>
            <a:r>
              <a:rPr lang="en-US" dirty="0"/>
              <a:t>Heading 2 (Arial </a:t>
            </a:r>
            <a:r>
              <a:rPr lang="en-US" dirty="0" err="1"/>
              <a:t>16pt</a:t>
            </a:r>
            <a:r>
              <a:rPr lang="en-US" dirty="0"/>
              <a:t>)</a:t>
            </a:r>
          </a:p>
          <a:p>
            <a:pPr lvl="6"/>
            <a:r>
              <a:rPr lang="en-US" dirty="0"/>
              <a:t>Number Bullet</a:t>
            </a:r>
          </a:p>
          <a:p>
            <a:pPr lvl="7"/>
            <a:r>
              <a:rPr lang="en-US" dirty="0"/>
              <a:t>Alpha Bullet 1</a:t>
            </a:r>
          </a:p>
          <a:p>
            <a:pPr lvl="8"/>
            <a:r>
              <a:rPr lang="en-US" dirty="0"/>
              <a:t>Alpha Bullet 2</a:t>
            </a:r>
            <a:endParaRPr lang="en-AU" dirty="0"/>
          </a:p>
        </p:txBody>
      </p:sp>
    </p:spTree>
    <p:extLst>
      <p:ext uri="{BB962C8B-B14F-4D97-AF65-F5344CB8AC3E}">
        <p14:creationId xmlns:p14="http://schemas.microsoft.com/office/powerpoint/2010/main" val="2404121309"/>
      </p:ext>
    </p:extLst>
  </p:cSld>
  <p:clrMapOvr>
    <a:masterClrMapping/>
  </p:clrMapOvr>
</p:sldLayout>
</file>

<file path=ppt/slideLayouts/slideLayout104.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ext and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F8D47-174F-4693-AD52-883487C87994}"/>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81D451-8528-4ECE-9A7E-BF4B10438C12}"/>
              </a:ext>
            </a:extLst>
          </p:cNvPr>
          <p:cNvSpPr>
            <a:spLocks noGrp="1"/>
          </p:cNvSpPr>
          <p:nvPr>
            <p:ph type="sldNum" sz="quarter" idx="10"/>
          </p:nvPr>
        </p:nvSpPr>
        <p:spPr/>
        <p:txBody>
          <a:bodyPr/>
          <a:lstStyle/>
          <a:p>
            <a:fld id="{26237FA6-B01B-4AC4-B2C4-042E0C4FC130}" type="slidenum">
              <a:rPr lang="en-GB" smtClean="0"/>
              <a:pPr/>
              <a:t>‹#›</a:t>
            </a:fld>
            <a:endParaRPr lang="en-GB" dirty="0"/>
          </a:p>
        </p:txBody>
      </p:sp>
      <p:sp>
        <p:nvSpPr>
          <p:cNvPr id="4" name="Footer Placeholder 3">
            <a:extLst>
              <a:ext uri="{FF2B5EF4-FFF2-40B4-BE49-F238E27FC236}">
                <a16:creationId xmlns:a16="http://schemas.microsoft.com/office/drawing/2014/main" id="{C7D9033F-8179-46DE-B429-508F03931369}"/>
              </a:ext>
            </a:extLst>
          </p:cNvPr>
          <p:cNvSpPr>
            <a:spLocks noGrp="1"/>
          </p:cNvSpPr>
          <p:nvPr>
            <p:ph type="ftr" sz="quarter" idx="11"/>
          </p:nvPr>
        </p:nvSpPr>
        <p:spPr/>
        <p:txBody>
          <a:bodyPr/>
          <a:lstStyle/>
          <a:p>
            <a:endParaRPr lang="en-GB" dirty="0"/>
          </a:p>
        </p:txBody>
      </p:sp>
      <p:sp>
        <p:nvSpPr>
          <p:cNvPr id="5" name="Content Placeholder 3">
            <a:extLst>
              <a:ext uri="{FF2B5EF4-FFF2-40B4-BE49-F238E27FC236}">
                <a16:creationId xmlns:a16="http://schemas.microsoft.com/office/drawing/2014/main" id="{3B1157C4-822E-4B15-8107-B93277765520}"/>
              </a:ext>
            </a:extLst>
          </p:cNvPr>
          <p:cNvSpPr>
            <a:spLocks noGrp="1"/>
          </p:cNvSpPr>
          <p:nvPr>
            <p:ph sz="quarter" idx="15" hasCustomPrompt="1"/>
          </p:nvPr>
        </p:nvSpPr>
        <p:spPr>
          <a:xfrm>
            <a:off x="5428804" y="1499611"/>
            <a:ext cx="3175448" cy="3231716"/>
          </a:xfrm>
          <a:prstGeom prst="rect">
            <a:avLst/>
          </a:prstGeom>
        </p:spPr>
        <p:txBody>
          <a:bodyPr/>
          <a:lstStyle>
            <a:lvl1pPr>
              <a:spcAft>
                <a:spcPts val="800"/>
              </a:spcAft>
              <a:defRPr sz="1600"/>
            </a:lvl1pPr>
            <a:lvl2pPr>
              <a:spcAft>
                <a:spcPts val="800"/>
              </a:spcAft>
              <a:defRPr sz="1400" b="1"/>
            </a:lvl2pPr>
            <a:lvl3pPr>
              <a:spcAft>
                <a:spcPts val="800"/>
              </a:spcAft>
              <a:defRPr sz="1600"/>
            </a:lvl3pPr>
            <a:lvl4pPr>
              <a:spcAft>
                <a:spcPts val="800"/>
              </a:spcAft>
              <a:defRPr sz="1600"/>
            </a:lvl4pPr>
            <a:lvl5pPr>
              <a:spcAft>
                <a:spcPts val="800"/>
              </a:spcAft>
              <a:defRPr sz="1400"/>
            </a:lvl5pPr>
            <a:lvl6pPr>
              <a:spcAft>
                <a:spcPts val="800"/>
              </a:spcAft>
              <a:defRPr sz="1600"/>
            </a:lvl6pPr>
            <a:lvl7pPr>
              <a:spcAft>
                <a:spcPts val="800"/>
              </a:spcAft>
              <a:defRPr sz="1600"/>
            </a:lvl7pPr>
            <a:lvl8pPr>
              <a:spcAft>
                <a:spcPts val="800"/>
              </a:spcAft>
              <a:defRPr sz="1600"/>
            </a:lvl8pPr>
            <a:lvl9pPr>
              <a:spcAft>
                <a:spcPts val="800"/>
              </a:spcAft>
              <a:defRPr sz="1400"/>
            </a:lvl9pPr>
          </a:lstStyle>
          <a:p>
            <a:pPr lvl="0"/>
            <a:r>
              <a:rPr lang="en-US" dirty="0"/>
              <a:t>Body Text (Arial </a:t>
            </a:r>
            <a:r>
              <a:rPr lang="en-US" dirty="0" err="1"/>
              <a:t>16pt</a:t>
            </a:r>
            <a:r>
              <a:rPr lang="en-US" dirty="0"/>
              <a:t>)</a:t>
            </a:r>
          </a:p>
          <a:p>
            <a:pPr lvl="1"/>
            <a:r>
              <a:rPr lang="en-US" dirty="0"/>
              <a:t>Heading 1 (Arial </a:t>
            </a:r>
            <a:r>
              <a:rPr lang="en-US" dirty="0" err="1"/>
              <a:t>14pt</a:t>
            </a:r>
            <a:r>
              <a:rPr lang="en-US" dirty="0"/>
              <a:t>)</a:t>
            </a:r>
          </a:p>
        </p:txBody>
      </p:sp>
      <p:sp>
        <p:nvSpPr>
          <p:cNvPr id="6" name="object 8">
            <a:extLst>
              <a:ext uri="{FF2B5EF4-FFF2-40B4-BE49-F238E27FC236}">
                <a16:creationId xmlns:a16="http://schemas.microsoft.com/office/drawing/2014/main" id="{47FC4219-F3E5-4A09-B2B6-97FA825E7972}"/>
              </a:ext>
            </a:extLst>
          </p:cNvPr>
          <p:cNvSpPr/>
          <p:nvPr userDrawn="1"/>
        </p:nvSpPr>
        <p:spPr>
          <a:xfrm>
            <a:off x="5435005" y="1122964"/>
            <a:ext cx="300945" cy="259025"/>
          </a:xfrm>
          <a:custGeom>
            <a:avLst/>
            <a:gdLst/>
            <a:ahLst/>
            <a:cxnLst/>
            <a:rect l="l" t="t" r="r" b="b"/>
            <a:pathLst>
              <a:path w="300990" h="259079">
                <a:moveTo>
                  <a:pt x="108788" y="0"/>
                </a:moveTo>
                <a:lnTo>
                  <a:pt x="57904" y="27984"/>
                </a:lnTo>
                <a:lnTo>
                  <a:pt x="24574" y="59931"/>
                </a:lnTo>
                <a:lnTo>
                  <a:pt x="6143" y="100053"/>
                </a:lnTo>
                <a:lnTo>
                  <a:pt x="0" y="152539"/>
                </a:lnTo>
                <a:lnTo>
                  <a:pt x="0" y="258775"/>
                </a:lnTo>
                <a:lnTo>
                  <a:pt x="138772" y="258775"/>
                </a:lnTo>
                <a:lnTo>
                  <a:pt x="138772" y="130657"/>
                </a:lnTo>
                <a:lnTo>
                  <a:pt x="72415" y="130657"/>
                </a:lnTo>
                <a:lnTo>
                  <a:pt x="73991" y="119470"/>
                </a:lnTo>
                <a:lnTo>
                  <a:pt x="96483" y="82049"/>
                </a:lnTo>
                <a:lnTo>
                  <a:pt x="138772" y="56451"/>
                </a:lnTo>
                <a:lnTo>
                  <a:pt x="108788" y="0"/>
                </a:lnTo>
                <a:close/>
              </a:path>
              <a:path w="300990" h="259079">
                <a:moveTo>
                  <a:pt x="270522" y="0"/>
                </a:moveTo>
                <a:lnTo>
                  <a:pt x="219638" y="27984"/>
                </a:lnTo>
                <a:lnTo>
                  <a:pt x="186309" y="59931"/>
                </a:lnTo>
                <a:lnTo>
                  <a:pt x="167884" y="100053"/>
                </a:lnTo>
                <a:lnTo>
                  <a:pt x="161747" y="152539"/>
                </a:lnTo>
                <a:lnTo>
                  <a:pt x="161747" y="258775"/>
                </a:lnTo>
                <a:lnTo>
                  <a:pt x="300507" y="258775"/>
                </a:lnTo>
                <a:lnTo>
                  <a:pt x="300507" y="130657"/>
                </a:lnTo>
                <a:lnTo>
                  <a:pt x="234149" y="130657"/>
                </a:lnTo>
                <a:lnTo>
                  <a:pt x="235726" y="119470"/>
                </a:lnTo>
                <a:lnTo>
                  <a:pt x="258218" y="82049"/>
                </a:lnTo>
                <a:lnTo>
                  <a:pt x="300507" y="56451"/>
                </a:lnTo>
                <a:lnTo>
                  <a:pt x="270522" y="0"/>
                </a:lnTo>
                <a:close/>
              </a:path>
            </a:pathLst>
          </a:custGeom>
          <a:solidFill>
            <a:schemeClr val="tx2"/>
          </a:solidFill>
        </p:spPr>
        <p:txBody>
          <a:bodyPr wrap="square" lIns="0" tIns="0" rIns="0" bIns="0" rtlCol="0"/>
          <a:lstStyle/>
          <a:p>
            <a:endParaRPr sz="2100" dirty="0"/>
          </a:p>
        </p:txBody>
      </p:sp>
      <p:sp>
        <p:nvSpPr>
          <p:cNvPr id="7" name="object 7">
            <a:extLst>
              <a:ext uri="{FF2B5EF4-FFF2-40B4-BE49-F238E27FC236}">
                <a16:creationId xmlns:a16="http://schemas.microsoft.com/office/drawing/2014/main" id="{5821A0E5-EA60-417F-9935-1CC341AA26F2}"/>
              </a:ext>
            </a:extLst>
          </p:cNvPr>
          <p:cNvSpPr/>
          <p:nvPr userDrawn="1"/>
        </p:nvSpPr>
        <p:spPr>
          <a:xfrm>
            <a:off x="5266402" y="1499611"/>
            <a:ext cx="45719" cy="3017520"/>
          </a:xfrm>
          <a:custGeom>
            <a:avLst/>
            <a:gdLst/>
            <a:ahLst/>
            <a:cxnLst/>
            <a:rect l="l" t="t" r="r" b="b"/>
            <a:pathLst>
              <a:path h="1649729">
                <a:moveTo>
                  <a:pt x="0" y="0"/>
                </a:moveTo>
                <a:lnTo>
                  <a:pt x="0" y="1649717"/>
                </a:lnTo>
              </a:path>
            </a:pathLst>
          </a:custGeom>
          <a:ln w="12700">
            <a:solidFill>
              <a:schemeClr val="bg2"/>
            </a:solidFill>
          </a:ln>
        </p:spPr>
        <p:txBody>
          <a:bodyPr wrap="square" lIns="0" tIns="0" rIns="0" bIns="0" rtlCol="0"/>
          <a:lstStyle/>
          <a:p>
            <a:endParaRPr sz="2100" dirty="0"/>
          </a:p>
        </p:txBody>
      </p:sp>
      <p:sp>
        <p:nvSpPr>
          <p:cNvPr id="8" name="Content Placeholder 3">
            <a:extLst>
              <a:ext uri="{FF2B5EF4-FFF2-40B4-BE49-F238E27FC236}">
                <a16:creationId xmlns:a16="http://schemas.microsoft.com/office/drawing/2014/main" id="{26A3DF23-2782-423C-BC0B-C430D2A14FE2}"/>
              </a:ext>
            </a:extLst>
          </p:cNvPr>
          <p:cNvSpPr>
            <a:spLocks noGrp="1"/>
          </p:cNvSpPr>
          <p:nvPr>
            <p:ph sz="quarter" idx="16" hasCustomPrompt="1"/>
          </p:nvPr>
        </p:nvSpPr>
        <p:spPr>
          <a:xfrm>
            <a:off x="566738" y="1495425"/>
            <a:ext cx="3849624" cy="3235902"/>
          </a:xfrm>
          <a:prstGeom prst="rect">
            <a:avLst/>
          </a:prstGeom>
        </p:spPr>
        <p:txBody>
          <a:bodyPr/>
          <a:lstStyle>
            <a:lvl1pPr>
              <a:defRPr/>
            </a:lvl1pPr>
          </a:lstStyle>
          <a:p>
            <a:pPr lvl="0"/>
            <a:r>
              <a:rPr lang="en-US" dirty="0"/>
              <a:t>Body Text (Arial </a:t>
            </a:r>
            <a:r>
              <a:rPr lang="en-US" dirty="0" err="1"/>
              <a:t>16pt</a:t>
            </a:r>
            <a:r>
              <a:rPr lang="en-US" dirty="0"/>
              <a:t>)</a:t>
            </a:r>
          </a:p>
          <a:p>
            <a:pPr lvl="1"/>
            <a:r>
              <a:rPr lang="en-US" dirty="0"/>
              <a:t>Heading 1 (Arial </a:t>
            </a:r>
            <a:r>
              <a:rPr lang="en-US" dirty="0" err="1"/>
              <a:t>18pt</a:t>
            </a:r>
            <a:r>
              <a:rPr lang="en-US" dirty="0"/>
              <a:t>)</a:t>
            </a:r>
          </a:p>
          <a:p>
            <a:pPr lvl="2"/>
            <a:r>
              <a:rPr lang="en-US" dirty="0"/>
              <a:t>Bullet 1 (Arial </a:t>
            </a:r>
            <a:r>
              <a:rPr lang="en-US" dirty="0" err="1"/>
              <a:t>16pt</a:t>
            </a:r>
            <a:r>
              <a:rPr lang="en-US" dirty="0"/>
              <a:t>)</a:t>
            </a:r>
          </a:p>
          <a:p>
            <a:pPr lvl="3"/>
            <a:r>
              <a:rPr lang="en-US" dirty="0"/>
              <a:t>Bullet 2 (Arial </a:t>
            </a:r>
            <a:r>
              <a:rPr lang="en-US" dirty="0" err="1"/>
              <a:t>16pt</a:t>
            </a:r>
            <a:r>
              <a:rPr lang="en-US" dirty="0"/>
              <a:t>)</a:t>
            </a:r>
          </a:p>
          <a:p>
            <a:pPr lvl="4"/>
            <a:r>
              <a:rPr lang="en-US" dirty="0"/>
              <a:t>Bullet 3 (Arial </a:t>
            </a:r>
            <a:r>
              <a:rPr lang="en-US" dirty="0" err="1"/>
              <a:t>14pt</a:t>
            </a:r>
            <a:r>
              <a:rPr lang="en-US" dirty="0"/>
              <a:t>)</a:t>
            </a:r>
          </a:p>
          <a:p>
            <a:pPr lvl="5"/>
            <a:r>
              <a:rPr lang="en-US" dirty="0"/>
              <a:t>Heading 2 (Arial </a:t>
            </a:r>
            <a:r>
              <a:rPr lang="en-US" dirty="0" err="1"/>
              <a:t>16pt</a:t>
            </a:r>
            <a:r>
              <a:rPr lang="en-US" dirty="0"/>
              <a:t>)</a:t>
            </a:r>
          </a:p>
          <a:p>
            <a:pPr lvl="6"/>
            <a:r>
              <a:rPr lang="en-US" dirty="0"/>
              <a:t>Number Bullet (Arial </a:t>
            </a:r>
            <a:r>
              <a:rPr lang="en-US" dirty="0" err="1"/>
              <a:t>16pt</a:t>
            </a:r>
            <a:r>
              <a:rPr lang="en-US" dirty="0"/>
              <a:t>)</a:t>
            </a:r>
          </a:p>
          <a:p>
            <a:pPr lvl="7"/>
            <a:r>
              <a:rPr lang="en-US" dirty="0"/>
              <a:t>Alpha Bullet 1 (Arial </a:t>
            </a:r>
            <a:r>
              <a:rPr lang="en-US" dirty="0" err="1"/>
              <a:t>16pt</a:t>
            </a:r>
            <a:r>
              <a:rPr lang="en-US" dirty="0"/>
              <a:t>)</a:t>
            </a:r>
          </a:p>
          <a:p>
            <a:pPr lvl="8"/>
            <a:r>
              <a:rPr lang="en-US" dirty="0"/>
              <a:t>Alpha Bullet 2 (</a:t>
            </a:r>
            <a:r>
              <a:rPr lang="en-US" dirty="0" err="1"/>
              <a:t>14pt</a:t>
            </a:r>
            <a:r>
              <a:rPr lang="en-US" dirty="0"/>
              <a:t>)</a:t>
            </a:r>
            <a:endParaRPr lang="en-AU" dirty="0"/>
          </a:p>
        </p:txBody>
      </p:sp>
    </p:spTree>
    <p:extLst>
      <p:ext uri="{BB962C8B-B14F-4D97-AF65-F5344CB8AC3E}">
        <p14:creationId xmlns:p14="http://schemas.microsoft.com/office/powerpoint/2010/main" val="1520519133"/>
      </p:ext>
    </p:extLst>
  </p:cSld>
  <p:clrMapOvr>
    <a:masterClrMapping/>
  </p:clrMapOvr>
</p:sldLayout>
</file>

<file path=ppt/slideLayouts/slideLayout105.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84FFD-D17E-4CDD-8899-F33A45F7819F}"/>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9D9666E-D4AC-4BCC-8E79-A30FB6744ABD}"/>
              </a:ext>
            </a:extLst>
          </p:cNvPr>
          <p:cNvSpPr>
            <a:spLocks noGrp="1"/>
          </p:cNvSpPr>
          <p:nvPr>
            <p:ph type="sldNum" sz="quarter" idx="10"/>
          </p:nvPr>
        </p:nvSpPr>
        <p:spPr/>
        <p:txBody>
          <a:bodyPr/>
          <a:lstStyle/>
          <a:p>
            <a:fld id="{26237FA6-B01B-4AC4-B2C4-042E0C4FC130}" type="slidenum">
              <a:rPr lang="en-GB" smtClean="0"/>
              <a:pPr/>
              <a:t>‹#›</a:t>
            </a:fld>
            <a:endParaRPr lang="en-GB" dirty="0"/>
          </a:p>
        </p:txBody>
      </p:sp>
      <p:sp>
        <p:nvSpPr>
          <p:cNvPr id="4" name="Footer Placeholder 3">
            <a:extLst>
              <a:ext uri="{FF2B5EF4-FFF2-40B4-BE49-F238E27FC236}">
                <a16:creationId xmlns:a16="http://schemas.microsoft.com/office/drawing/2014/main" id="{FDF2B86E-8F88-486A-98DD-CC82C9723F28}"/>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251445101"/>
      </p:ext>
    </p:extLst>
  </p:cSld>
  <p:clrMapOvr>
    <a:masterClrMapping/>
  </p:clrMapOvr>
</p:sldLayout>
</file>

<file path=ppt/slideLayouts/slideLayout106.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Devices (Pho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9E084-53D9-483B-96D3-C765DA30FAAA}"/>
              </a:ext>
            </a:extLst>
          </p:cNvPr>
          <p:cNvSpPr>
            <a:spLocks noGrp="1"/>
          </p:cNvSpPr>
          <p:nvPr>
            <p:ph type="title"/>
          </p:nvPr>
        </p:nvSpPr>
        <p:spPr>
          <a:xfrm>
            <a:off x="3200400" y="635531"/>
            <a:ext cx="5403850" cy="411480"/>
          </a:xfrm>
        </p:spPr>
        <p:txBody>
          <a:bodyPr/>
          <a:lstStyle/>
          <a:p>
            <a:r>
              <a:rPr lang="en-US" dirty="0"/>
              <a:t>Click to edit Master title style</a:t>
            </a:r>
            <a:endParaRPr lang="en-GB" dirty="0"/>
          </a:p>
        </p:txBody>
      </p:sp>
      <p:sp>
        <p:nvSpPr>
          <p:cNvPr id="3" name="Slide Number Placeholder 2">
            <a:extLst>
              <a:ext uri="{FF2B5EF4-FFF2-40B4-BE49-F238E27FC236}">
                <a16:creationId xmlns:a16="http://schemas.microsoft.com/office/drawing/2014/main" id="{7EE2D31F-52C9-4B1E-8037-D9852BA5142F}"/>
              </a:ext>
            </a:extLst>
          </p:cNvPr>
          <p:cNvSpPr>
            <a:spLocks noGrp="1"/>
          </p:cNvSpPr>
          <p:nvPr>
            <p:ph type="sldNum" sz="quarter" idx="10"/>
          </p:nvPr>
        </p:nvSpPr>
        <p:spPr/>
        <p:txBody>
          <a:bodyPr/>
          <a:lstStyle/>
          <a:p>
            <a:fld id="{26237FA6-B01B-4AC4-B2C4-042E0C4FC130}" type="slidenum">
              <a:rPr lang="en-GB" smtClean="0"/>
              <a:pPr/>
              <a:t>‹#›</a:t>
            </a:fld>
            <a:endParaRPr lang="en-GB" dirty="0"/>
          </a:p>
        </p:txBody>
      </p:sp>
      <p:sp>
        <p:nvSpPr>
          <p:cNvPr id="4" name="Footer Placeholder 3">
            <a:extLst>
              <a:ext uri="{FF2B5EF4-FFF2-40B4-BE49-F238E27FC236}">
                <a16:creationId xmlns:a16="http://schemas.microsoft.com/office/drawing/2014/main" id="{782E4A75-3504-4C7D-954E-327B70C4A97B}"/>
              </a:ext>
            </a:extLst>
          </p:cNvPr>
          <p:cNvSpPr>
            <a:spLocks noGrp="1"/>
          </p:cNvSpPr>
          <p:nvPr>
            <p:ph type="ftr" sz="quarter" idx="11"/>
          </p:nvPr>
        </p:nvSpPr>
        <p:spPr/>
        <p:txBody>
          <a:bodyPr/>
          <a:lstStyle/>
          <a:p>
            <a:endParaRPr lang="en-GB" dirty="0"/>
          </a:p>
        </p:txBody>
      </p:sp>
      <p:pic>
        <p:nvPicPr>
          <p:cNvPr id="5" name="Picture 4">
            <a:extLst>
              <a:ext uri="{FF2B5EF4-FFF2-40B4-BE49-F238E27FC236}">
                <a16:creationId xmlns:a16="http://schemas.microsoft.com/office/drawing/2014/main" id="{AD3A3FC6-20EC-4896-B5E2-A0B08F9F147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9019" y="765928"/>
            <a:ext cx="2104181" cy="4063247"/>
          </a:xfrm>
          <a:prstGeom prst="rect">
            <a:avLst/>
          </a:prstGeom>
        </p:spPr>
      </p:pic>
      <p:sp>
        <p:nvSpPr>
          <p:cNvPr id="6" name="Picture Placeholder 9">
            <a:extLst>
              <a:ext uri="{FF2B5EF4-FFF2-40B4-BE49-F238E27FC236}">
                <a16:creationId xmlns:a16="http://schemas.microsoft.com/office/drawing/2014/main" id="{261CABC7-A5E0-4CC1-93D0-E40F3EA26168}"/>
              </a:ext>
            </a:extLst>
          </p:cNvPr>
          <p:cNvSpPr>
            <a:spLocks noGrp="1"/>
          </p:cNvSpPr>
          <p:nvPr>
            <p:ph type="pic" sz="quarter" idx="13"/>
          </p:nvPr>
        </p:nvSpPr>
        <p:spPr>
          <a:xfrm>
            <a:off x="882650" y="1333500"/>
            <a:ext cx="1644650" cy="2940050"/>
          </a:xfrm>
          <a:prstGeom prst="rect">
            <a:avLst/>
          </a:prstGeom>
        </p:spPr>
        <p:txBody>
          <a:bodyPr/>
          <a:lstStyle/>
          <a:p>
            <a:endParaRPr lang="en-GB" dirty="0"/>
          </a:p>
        </p:txBody>
      </p:sp>
      <p:sp>
        <p:nvSpPr>
          <p:cNvPr id="8" name="Content Placeholder 7">
            <a:extLst>
              <a:ext uri="{FF2B5EF4-FFF2-40B4-BE49-F238E27FC236}">
                <a16:creationId xmlns:a16="http://schemas.microsoft.com/office/drawing/2014/main" id="{E51903B8-FE4E-4CF9-BCA7-37455678A74D}"/>
              </a:ext>
            </a:extLst>
          </p:cNvPr>
          <p:cNvSpPr>
            <a:spLocks noGrp="1"/>
          </p:cNvSpPr>
          <p:nvPr>
            <p:ph sz="quarter" idx="14" hasCustomPrompt="1"/>
          </p:nvPr>
        </p:nvSpPr>
        <p:spPr>
          <a:xfrm>
            <a:off x="3200400" y="1495425"/>
            <a:ext cx="5402029" cy="3240088"/>
          </a:xfrm>
          <a:prstGeom prst="rect">
            <a:avLst/>
          </a:prstGeom>
        </p:spPr>
        <p:txBody>
          <a:bodyPr>
            <a:noAutofit/>
          </a:bodyPr>
          <a:lstStyle>
            <a:lvl1pPr>
              <a:defRPr sz="1600"/>
            </a:lvl1pPr>
            <a:lvl2pPr>
              <a:defRPr sz="1800"/>
            </a:lvl2pPr>
            <a:lvl3pPr>
              <a:defRPr sz="1600"/>
            </a:lvl3pPr>
            <a:lvl4pPr>
              <a:defRPr sz="16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59401328"/>
      </p:ext>
    </p:extLst>
  </p:cSld>
  <p:clrMapOvr>
    <a:masterClrMapping/>
  </p:clrMapOvr>
</p:sldLayout>
</file>

<file path=ppt/slideLayouts/slideLayout107.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Short Bios 2">
    <p:spTree>
      <p:nvGrpSpPr>
        <p:cNvPr id="1" name=""/>
        <p:cNvGrpSpPr/>
        <p:nvPr/>
      </p:nvGrpSpPr>
      <p:grpSpPr>
        <a:xfrm>
          <a:off x="0" y="0"/>
          <a:ext cx="0" cy="0"/>
          <a:chOff x="0" y="0"/>
          <a:chExt cx="0" cy="0"/>
        </a:xfrm>
      </p:grpSpPr>
      <p:sp>
        <p:nvSpPr>
          <p:cNvPr id="2" name="Title 1"/>
          <p:cNvSpPr>
            <a:spLocks noGrp="1"/>
          </p:cNvSpPr>
          <p:nvPr>
            <p:ph type="title"/>
          </p:nvPr>
        </p:nvSpPr>
        <p:spPr>
          <a:xfrm>
            <a:off x="566737" y="631244"/>
            <a:ext cx="8037513" cy="411480"/>
          </a:xfrm>
          <a:prstGeom prst="rect">
            <a:avLst/>
          </a:prstGeom>
        </p:spPr>
        <p:txBody>
          <a:bodyPr/>
          <a:lstStyle/>
          <a:p>
            <a:r>
              <a:rPr lang="en-US" dirty="0"/>
              <a:t>Click to edit Master title style</a:t>
            </a:r>
            <a:endParaRPr lang="en-GB" dirty="0"/>
          </a:p>
        </p:txBody>
      </p:sp>
      <p:sp>
        <p:nvSpPr>
          <p:cNvPr id="3" name="Slide Number Placeholder 2"/>
          <p:cNvSpPr>
            <a:spLocks noGrp="1"/>
          </p:cNvSpPr>
          <p:nvPr>
            <p:ph type="sldNum" sz="quarter" idx="10"/>
          </p:nvPr>
        </p:nvSpPr>
        <p:spPr/>
        <p:txBody>
          <a:bodyPr/>
          <a:lstStyle/>
          <a:p>
            <a:fld id="{26237FA6-B01B-4AC4-B2C4-042E0C4FC130}" type="slidenum">
              <a:rPr lang="en-GB" smtClean="0"/>
              <a:pPr/>
              <a:t>‹#›</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9" name="Picture Placeholder 3"/>
          <p:cNvSpPr>
            <a:spLocks noGrp="1"/>
          </p:cNvSpPr>
          <p:nvPr>
            <p:ph type="pic" sz="quarter" idx="12" hasCustomPrompt="1"/>
          </p:nvPr>
        </p:nvSpPr>
        <p:spPr>
          <a:xfrm>
            <a:off x="566456" y="1283627"/>
            <a:ext cx="713232" cy="888752"/>
          </a:xfrm>
          <a:prstGeom prst="rect">
            <a:avLst/>
          </a:prstGeom>
          <a:solidFill>
            <a:srgbClr val="F1F2F2"/>
          </a:solidFill>
        </p:spPr>
        <p:txBody>
          <a:bodyPr>
            <a:normAutofit/>
          </a:bodyPr>
          <a:lstStyle>
            <a:lvl1pPr marL="0" marR="0" indent="0" algn="l" defTabSz="914400" rtl="0" eaLnBrk="1" fontAlgn="auto" latinLnBrk="0" hangingPunct="1">
              <a:lnSpc>
                <a:spcPct val="100000"/>
              </a:lnSpc>
              <a:spcBef>
                <a:spcPts val="0"/>
              </a:spcBef>
              <a:spcAft>
                <a:spcPts val="800"/>
              </a:spcAft>
              <a:buClr>
                <a:schemeClr val="tx1"/>
              </a:buClr>
              <a:buSzTx/>
              <a:buFont typeface="Arial" pitchFamily="34" charset="0"/>
              <a:buNone/>
              <a:tabLst/>
              <a:defRPr sz="900"/>
            </a:lvl1pPr>
          </a:lstStyle>
          <a:p>
            <a:r>
              <a:rPr lang="en-US" dirty="0"/>
              <a:t>click icon to add picture</a:t>
            </a:r>
            <a:endParaRPr lang="en-GB" dirty="0"/>
          </a:p>
        </p:txBody>
      </p:sp>
      <p:sp>
        <p:nvSpPr>
          <p:cNvPr id="10" name="Text Placeholder 9"/>
          <p:cNvSpPr>
            <a:spLocks noGrp="1"/>
          </p:cNvSpPr>
          <p:nvPr>
            <p:ph type="body" sz="quarter" idx="13" hasCustomPrompt="1"/>
          </p:nvPr>
        </p:nvSpPr>
        <p:spPr>
          <a:xfrm>
            <a:off x="1371880" y="1283627"/>
            <a:ext cx="2011680"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a:p>
            <a:pPr lvl="4"/>
            <a:endParaRPr lang="en-GB" dirty="0"/>
          </a:p>
        </p:txBody>
      </p:sp>
      <p:cxnSp>
        <p:nvCxnSpPr>
          <p:cNvPr id="12" name="Straight Connector 11"/>
          <p:cNvCxnSpPr/>
          <p:nvPr userDrawn="1"/>
        </p:nvCxnSpPr>
        <p:spPr>
          <a:xfrm>
            <a:off x="1371880" y="2172379"/>
            <a:ext cx="3055350" cy="0"/>
          </a:xfrm>
          <a:prstGeom prst="line">
            <a:avLst/>
          </a:prstGeom>
          <a:ln w="12700">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13" name="Content Placeholder 7"/>
          <p:cNvSpPr>
            <a:spLocks noGrp="1"/>
          </p:cNvSpPr>
          <p:nvPr>
            <p:ph sz="quarter" idx="14"/>
          </p:nvPr>
        </p:nvSpPr>
        <p:spPr>
          <a:xfrm>
            <a:off x="566455" y="2375587"/>
            <a:ext cx="3860775" cy="2359925"/>
          </a:xfrm>
          <a:prstGeom prst="rect">
            <a:avLst/>
          </a:prstGeom>
        </p:spPr>
        <p:txBody>
          <a:bodyPr>
            <a:noAutofit/>
          </a:bodyPr>
          <a:lstStyle>
            <a:lvl1pPr>
              <a:defRPr sz="1000"/>
            </a:lvl1pPr>
            <a:lvl2pPr>
              <a:defRPr sz="1800"/>
            </a:lvl2pPr>
            <a:lvl3pPr>
              <a:defRPr sz="1600"/>
            </a:lvl3pPr>
            <a:lvl4pPr>
              <a:defRPr sz="1600"/>
            </a:lvl4pPr>
            <a:lvl5pPr>
              <a:defRPr sz="1400"/>
            </a:lvl5pPr>
          </a:lstStyle>
          <a:p>
            <a:pPr lvl="0"/>
            <a:r>
              <a:rPr lang="en-US" dirty="0"/>
              <a:t>Edit Master text styles</a:t>
            </a:r>
            <a:endParaRPr lang="en-GB" dirty="0"/>
          </a:p>
        </p:txBody>
      </p:sp>
      <p:sp>
        <p:nvSpPr>
          <p:cNvPr id="14" name="Picture Placeholder 3"/>
          <p:cNvSpPr>
            <a:spLocks noGrp="1"/>
          </p:cNvSpPr>
          <p:nvPr>
            <p:ph type="pic" sz="quarter" idx="15" hasCustomPrompt="1"/>
          </p:nvPr>
        </p:nvSpPr>
        <p:spPr>
          <a:xfrm>
            <a:off x="4723756" y="1283627"/>
            <a:ext cx="713232" cy="888752"/>
          </a:xfrm>
          <a:prstGeom prst="rect">
            <a:avLst/>
          </a:prstGeom>
          <a:solidFill>
            <a:srgbClr val="F1F2F2"/>
          </a:solidFill>
        </p:spPr>
        <p:txBody>
          <a:bodyPr>
            <a:normAutofit/>
          </a:bodyPr>
          <a:lstStyle>
            <a:lvl1pPr marL="0" marR="0" indent="0" algn="l" defTabSz="914400" rtl="0" eaLnBrk="1" fontAlgn="auto" latinLnBrk="0" hangingPunct="1">
              <a:lnSpc>
                <a:spcPct val="100000"/>
              </a:lnSpc>
              <a:spcBef>
                <a:spcPts val="0"/>
              </a:spcBef>
              <a:spcAft>
                <a:spcPts val="800"/>
              </a:spcAft>
              <a:buClr>
                <a:schemeClr val="tx1"/>
              </a:buClr>
              <a:buSzTx/>
              <a:buFont typeface="Arial" pitchFamily="34" charset="0"/>
              <a:buNone/>
              <a:tabLst/>
              <a:defRPr sz="900"/>
            </a:lvl1pPr>
          </a:lstStyle>
          <a:p>
            <a:r>
              <a:rPr lang="en-US" dirty="0"/>
              <a:t>click icon to add picture</a:t>
            </a:r>
            <a:endParaRPr lang="en-GB" dirty="0"/>
          </a:p>
        </p:txBody>
      </p:sp>
      <p:sp>
        <p:nvSpPr>
          <p:cNvPr id="15" name="Text Placeholder 9"/>
          <p:cNvSpPr>
            <a:spLocks noGrp="1"/>
          </p:cNvSpPr>
          <p:nvPr>
            <p:ph type="body" sz="quarter" idx="16" hasCustomPrompt="1"/>
          </p:nvPr>
        </p:nvSpPr>
        <p:spPr>
          <a:xfrm>
            <a:off x="5529180" y="1283627"/>
            <a:ext cx="2011680"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a:p>
            <a:pPr lvl="4"/>
            <a:endParaRPr lang="en-GB" dirty="0"/>
          </a:p>
        </p:txBody>
      </p:sp>
      <p:cxnSp>
        <p:nvCxnSpPr>
          <p:cNvPr id="16" name="Straight Connector 15"/>
          <p:cNvCxnSpPr/>
          <p:nvPr userDrawn="1"/>
        </p:nvCxnSpPr>
        <p:spPr>
          <a:xfrm>
            <a:off x="5529180" y="2172379"/>
            <a:ext cx="3054096" cy="0"/>
          </a:xfrm>
          <a:prstGeom prst="line">
            <a:avLst/>
          </a:prstGeom>
          <a:ln w="12700">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17" name="Content Placeholder 7"/>
          <p:cNvSpPr>
            <a:spLocks noGrp="1"/>
          </p:cNvSpPr>
          <p:nvPr>
            <p:ph sz="quarter" idx="17"/>
          </p:nvPr>
        </p:nvSpPr>
        <p:spPr>
          <a:xfrm>
            <a:off x="4723755" y="2375587"/>
            <a:ext cx="3880495" cy="2359925"/>
          </a:xfrm>
          <a:prstGeom prst="rect">
            <a:avLst/>
          </a:prstGeom>
        </p:spPr>
        <p:txBody>
          <a:bodyPr>
            <a:noAutofit/>
          </a:bodyPr>
          <a:lstStyle>
            <a:lvl1pPr>
              <a:defRPr sz="1000"/>
            </a:lvl1pPr>
            <a:lvl2pPr>
              <a:defRPr sz="1800"/>
            </a:lvl2pPr>
            <a:lvl3pPr>
              <a:defRPr sz="1600"/>
            </a:lvl3pPr>
            <a:lvl4pPr>
              <a:defRPr sz="1600"/>
            </a:lvl4pPr>
            <a:lvl5pPr>
              <a:defRPr sz="1400"/>
            </a:lvl5pPr>
          </a:lstStyle>
          <a:p>
            <a:pPr lvl="0"/>
            <a:r>
              <a:rPr lang="en-US" dirty="0"/>
              <a:t>Edit Master text styles</a:t>
            </a:r>
            <a:endParaRPr lang="en-GB" dirty="0"/>
          </a:p>
        </p:txBody>
      </p:sp>
    </p:spTree>
    <p:extLst>
      <p:ext uri="{BB962C8B-B14F-4D97-AF65-F5344CB8AC3E}">
        <p14:creationId xmlns:p14="http://schemas.microsoft.com/office/powerpoint/2010/main" val="3046116894"/>
      </p:ext>
    </p:extLst>
  </p:cSld>
  <p:clrMapOvr>
    <a:masterClrMapping/>
  </p:clrMapOvr>
</p:sldLayout>
</file>

<file path=ppt/slideLayouts/slideLayout108.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Short Bios 3">
    <p:spTree>
      <p:nvGrpSpPr>
        <p:cNvPr id="1" name=""/>
        <p:cNvGrpSpPr/>
        <p:nvPr/>
      </p:nvGrpSpPr>
      <p:grpSpPr>
        <a:xfrm>
          <a:off x="0" y="0"/>
          <a:ext cx="0" cy="0"/>
          <a:chOff x="0" y="0"/>
          <a:chExt cx="0" cy="0"/>
        </a:xfrm>
      </p:grpSpPr>
      <p:sp>
        <p:nvSpPr>
          <p:cNvPr id="2" name="Title 1"/>
          <p:cNvSpPr>
            <a:spLocks noGrp="1"/>
          </p:cNvSpPr>
          <p:nvPr>
            <p:ph type="title"/>
          </p:nvPr>
        </p:nvSpPr>
        <p:spPr>
          <a:xfrm>
            <a:off x="566737" y="631244"/>
            <a:ext cx="8037513" cy="411480"/>
          </a:xfrm>
          <a:prstGeom prst="rect">
            <a:avLst/>
          </a:prstGeom>
        </p:spPr>
        <p:txBody>
          <a:bodyPr/>
          <a:lstStyle/>
          <a:p>
            <a:r>
              <a:rPr lang="en-US" dirty="0"/>
              <a:t>Click to edit Master title style</a:t>
            </a:r>
            <a:endParaRPr lang="en-GB" dirty="0"/>
          </a:p>
        </p:txBody>
      </p:sp>
      <p:sp>
        <p:nvSpPr>
          <p:cNvPr id="3" name="Slide Number Placeholder 2"/>
          <p:cNvSpPr>
            <a:spLocks noGrp="1"/>
          </p:cNvSpPr>
          <p:nvPr>
            <p:ph type="sldNum" sz="quarter" idx="10"/>
          </p:nvPr>
        </p:nvSpPr>
        <p:spPr/>
        <p:txBody>
          <a:bodyPr/>
          <a:lstStyle/>
          <a:p>
            <a:fld id="{26237FA6-B01B-4AC4-B2C4-042E0C4FC130}" type="slidenum">
              <a:rPr lang="en-GB" smtClean="0"/>
              <a:pPr/>
              <a:t>‹#›</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9" name="Picture Placeholder 3"/>
          <p:cNvSpPr>
            <a:spLocks noGrp="1"/>
          </p:cNvSpPr>
          <p:nvPr>
            <p:ph type="pic" sz="quarter" idx="12" hasCustomPrompt="1"/>
          </p:nvPr>
        </p:nvSpPr>
        <p:spPr>
          <a:xfrm>
            <a:off x="566456" y="1283627"/>
            <a:ext cx="713232" cy="888752"/>
          </a:xfrm>
          <a:prstGeom prst="rect">
            <a:avLst/>
          </a:prstGeom>
          <a:solidFill>
            <a:srgbClr val="F1F2F2"/>
          </a:solidFill>
        </p:spPr>
        <p:txBody>
          <a:bodyPr>
            <a:normAutofit/>
          </a:bodyPr>
          <a:lstStyle>
            <a:lvl1pPr marL="0" marR="0" indent="0" algn="l" defTabSz="914400" rtl="0" eaLnBrk="1" fontAlgn="auto" latinLnBrk="0" hangingPunct="1">
              <a:lnSpc>
                <a:spcPct val="100000"/>
              </a:lnSpc>
              <a:spcBef>
                <a:spcPts val="0"/>
              </a:spcBef>
              <a:spcAft>
                <a:spcPts val="800"/>
              </a:spcAft>
              <a:buClr>
                <a:schemeClr val="tx1"/>
              </a:buClr>
              <a:buSzTx/>
              <a:buFont typeface="Arial" pitchFamily="34" charset="0"/>
              <a:buNone/>
              <a:tabLst/>
              <a:defRPr sz="900"/>
            </a:lvl1pPr>
          </a:lstStyle>
          <a:p>
            <a:r>
              <a:rPr lang="en-US" dirty="0"/>
              <a:t>click icon to add picture</a:t>
            </a:r>
            <a:endParaRPr lang="en-GB" dirty="0"/>
          </a:p>
        </p:txBody>
      </p:sp>
      <p:sp>
        <p:nvSpPr>
          <p:cNvPr id="10" name="Text Placeholder 9"/>
          <p:cNvSpPr>
            <a:spLocks noGrp="1"/>
          </p:cNvSpPr>
          <p:nvPr>
            <p:ph type="body" sz="quarter" idx="13" hasCustomPrompt="1"/>
          </p:nvPr>
        </p:nvSpPr>
        <p:spPr>
          <a:xfrm>
            <a:off x="1371880" y="1283627"/>
            <a:ext cx="165960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a:p>
            <a:pPr lvl="4"/>
            <a:endParaRPr lang="en-GB" dirty="0"/>
          </a:p>
        </p:txBody>
      </p:sp>
      <p:cxnSp>
        <p:nvCxnSpPr>
          <p:cNvPr id="12" name="Straight Connector 11"/>
          <p:cNvCxnSpPr/>
          <p:nvPr userDrawn="1"/>
        </p:nvCxnSpPr>
        <p:spPr>
          <a:xfrm>
            <a:off x="1371880" y="2172379"/>
            <a:ext cx="1659608"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3" name="Content Placeholder 7"/>
          <p:cNvSpPr>
            <a:spLocks noGrp="1"/>
          </p:cNvSpPr>
          <p:nvPr>
            <p:ph sz="quarter" idx="14"/>
          </p:nvPr>
        </p:nvSpPr>
        <p:spPr>
          <a:xfrm>
            <a:off x="566456" y="2375588"/>
            <a:ext cx="2468878" cy="2355400"/>
          </a:xfrm>
          <a:prstGeom prst="rect">
            <a:avLst/>
          </a:prstGeom>
        </p:spPr>
        <p:txBody>
          <a:bodyPr>
            <a:noAutofit/>
          </a:bodyPr>
          <a:lstStyle>
            <a:lvl1pPr>
              <a:defRPr sz="1000"/>
            </a:lvl1pPr>
            <a:lvl2pPr>
              <a:defRPr sz="1800"/>
            </a:lvl2pPr>
            <a:lvl3pPr>
              <a:defRPr sz="1600"/>
            </a:lvl3pPr>
            <a:lvl4pPr>
              <a:defRPr sz="1600"/>
            </a:lvl4pPr>
            <a:lvl5pPr>
              <a:defRPr sz="1400"/>
            </a:lvl5pPr>
          </a:lstStyle>
          <a:p>
            <a:pPr lvl="0"/>
            <a:r>
              <a:rPr lang="en-US" dirty="0"/>
              <a:t>Edit Master text styles</a:t>
            </a:r>
          </a:p>
        </p:txBody>
      </p:sp>
      <p:sp>
        <p:nvSpPr>
          <p:cNvPr id="14" name="Picture Placeholder 3"/>
          <p:cNvSpPr>
            <a:spLocks noGrp="1"/>
          </p:cNvSpPr>
          <p:nvPr>
            <p:ph type="pic" sz="quarter" idx="15" hasCustomPrompt="1"/>
          </p:nvPr>
        </p:nvSpPr>
        <p:spPr>
          <a:xfrm>
            <a:off x="3346169" y="1283627"/>
            <a:ext cx="713232" cy="888752"/>
          </a:xfrm>
          <a:prstGeom prst="rect">
            <a:avLst/>
          </a:prstGeom>
          <a:solidFill>
            <a:srgbClr val="F1F2F2"/>
          </a:solidFill>
        </p:spPr>
        <p:txBody>
          <a:bodyPr>
            <a:normAutofit/>
          </a:bodyPr>
          <a:lstStyle>
            <a:lvl1pPr marL="0" marR="0" indent="0" algn="l" defTabSz="914400" rtl="0" eaLnBrk="1" fontAlgn="auto" latinLnBrk="0" hangingPunct="1">
              <a:lnSpc>
                <a:spcPct val="100000"/>
              </a:lnSpc>
              <a:spcBef>
                <a:spcPts val="0"/>
              </a:spcBef>
              <a:spcAft>
                <a:spcPts val="800"/>
              </a:spcAft>
              <a:buClr>
                <a:schemeClr val="tx1"/>
              </a:buClr>
              <a:buSzTx/>
              <a:buFont typeface="Arial" pitchFamily="34" charset="0"/>
              <a:buNone/>
              <a:tabLst/>
              <a:defRPr sz="900"/>
            </a:lvl1pPr>
          </a:lstStyle>
          <a:p>
            <a:r>
              <a:rPr lang="en-US" dirty="0"/>
              <a:t>click icon to add picture</a:t>
            </a:r>
            <a:endParaRPr lang="en-GB" dirty="0"/>
          </a:p>
        </p:txBody>
      </p:sp>
      <p:sp>
        <p:nvSpPr>
          <p:cNvPr id="15" name="Text Placeholder 9"/>
          <p:cNvSpPr>
            <a:spLocks noGrp="1"/>
          </p:cNvSpPr>
          <p:nvPr>
            <p:ph type="body" sz="quarter" idx="16" hasCustomPrompt="1"/>
          </p:nvPr>
        </p:nvSpPr>
        <p:spPr>
          <a:xfrm>
            <a:off x="4151593" y="1283627"/>
            <a:ext cx="165960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a:p>
            <a:pPr lvl="4"/>
            <a:endParaRPr lang="en-GB" dirty="0"/>
          </a:p>
        </p:txBody>
      </p:sp>
      <p:cxnSp>
        <p:nvCxnSpPr>
          <p:cNvPr id="16" name="Straight Connector 15"/>
          <p:cNvCxnSpPr/>
          <p:nvPr userDrawn="1"/>
        </p:nvCxnSpPr>
        <p:spPr>
          <a:xfrm>
            <a:off x="4151593" y="2172379"/>
            <a:ext cx="1659608"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7" name="Content Placeholder 7"/>
          <p:cNvSpPr>
            <a:spLocks noGrp="1"/>
          </p:cNvSpPr>
          <p:nvPr>
            <p:ph sz="quarter" idx="17"/>
          </p:nvPr>
        </p:nvSpPr>
        <p:spPr>
          <a:xfrm>
            <a:off x="3346169" y="2375588"/>
            <a:ext cx="2468878" cy="2355400"/>
          </a:xfrm>
          <a:prstGeom prst="rect">
            <a:avLst/>
          </a:prstGeom>
        </p:spPr>
        <p:txBody>
          <a:bodyPr>
            <a:noAutofit/>
          </a:bodyPr>
          <a:lstStyle>
            <a:lvl1pPr>
              <a:defRPr sz="1000"/>
            </a:lvl1pPr>
            <a:lvl2pPr>
              <a:defRPr sz="1800"/>
            </a:lvl2pPr>
            <a:lvl3pPr>
              <a:defRPr sz="1600"/>
            </a:lvl3pPr>
            <a:lvl4pPr>
              <a:defRPr sz="1600"/>
            </a:lvl4pPr>
            <a:lvl5pPr>
              <a:defRPr sz="1400"/>
            </a:lvl5pPr>
          </a:lstStyle>
          <a:p>
            <a:pPr lvl="0"/>
            <a:r>
              <a:rPr lang="en-US" dirty="0"/>
              <a:t>Edit Master text styles</a:t>
            </a:r>
          </a:p>
        </p:txBody>
      </p:sp>
      <p:sp>
        <p:nvSpPr>
          <p:cNvPr id="18" name="Picture Placeholder 3"/>
          <p:cNvSpPr>
            <a:spLocks noGrp="1"/>
          </p:cNvSpPr>
          <p:nvPr>
            <p:ph type="pic" sz="quarter" idx="18" hasCustomPrompt="1"/>
          </p:nvPr>
        </p:nvSpPr>
        <p:spPr>
          <a:xfrm>
            <a:off x="6125881" y="1283627"/>
            <a:ext cx="713232" cy="888752"/>
          </a:xfrm>
          <a:prstGeom prst="rect">
            <a:avLst/>
          </a:prstGeom>
          <a:solidFill>
            <a:srgbClr val="F1F2F2"/>
          </a:solidFill>
        </p:spPr>
        <p:txBody>
          <a:bodyPr>
            <a:normAutofit/>
          </a:bodyPr>
          <a:lstStyle>
            <a:lvl1pPr marL="0" marR="0" indent="0" algn="l" defTabSz="914400" rtl="0" eaLnBrk="1" fontAlgn="auto" latinLnBrk="0" hangingPunct="1">
              <a:lnSpc>
                <a:spcPct val="100000"/>
              </a:lnSpc>
              <a:spcBef>
                <a:spcPts val="0"/>
              </a:spcBef>
              <a:spcAft>
                <a:spcPts val="800"/>
              </a:spcAft>
              <a:buClr>
                <a:schemeClr val="tx1"/>
              </a:buClr>
              <a:buSzTx/>
              <a:buFont typeface="Arial" pitchFamily="34" charset="0"/>
              <a:buNone/>
              <a:tabLst/>
              <a:defRPr sz="900"/>
            </a:lvl1pPr>
          </a:lstStyle>
          <a:p>
            <a:r>
              <a:rPr lang="en-US" dirty="0"/>
              <a:t>click icon to add picture</a:t>
            </a:r>
            <a:endParaRPr lang="en-GB" dirty="0"/>
          </a:p>
        </p:txBody>
      </p:sp>
      <p:sp>
        <p:nvSpPr>
          <p:cNvPr id="19" name="Text Placeholder 9"/>
          <p:cNvSpPr>
            <a:spLocks noGrp="1"/>
          </p:cNvSpPr>
          <p:nvPr>
            <p:ph type="body" sz="quarter" idx="19" hasCustomPrompt="1"/>
          </p:nvPr>
        </p:nvSpPr>
        <p:spPr>
          <a:xfrm>
            <a:off x="6931305" y="1283627"/>
            <a:ext cx="165960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a:p>
            <a:pPr lvl="4"/>
            <a:endParaRPr lang="en-GB" dirty="0"/>
          </a:p>
        </p:txBody>
      </p:sp>
      <p:cxnSp>
        <p:nvCxnSpPr>
          <p:cNvPr id="20" name="Straight Connector 19"/>
          <p:cNvCxnSpPr/>
          <p:nvPr userDrawn="1"/>
        </p:nvCxnSpPr>
        <p:spPr>
          <a:xfrm>
            <a:off x="6931305" y="2172379"/>
            <a:ext cx="1659608"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1" name="Content Placeholder 7"/>
          <p:cNvSpPr>
            <a:spLocks noGrp="1"/>
          </p:cNvSpPr>
          <p:nvPr>
            <p:ph sz="quarter" idx="20"/>
          </p:nvPr>
        </p:nvSpPr>
        <p:spPr>
          <a:xfrm>
            <a:off x="6125881" y="2375588"/>
            <a:ext cx="2468878" cy="2355400"/>
          </a:xfrm>
          <a:prstGeom prst="rect">
            <a:avLst/>
          </a:prstGeom>
        </p:spPr>
        <p:txBody>
          <a:bodyPr>
            <a:noAutofit/>
          </a:bodyPr>
          <a:lstStyle>
            <a:lvl1pPr>
              <a:defRPr sz="1000"/>
            </a:lvl1pPr>
            <a:lvl2pPr>
              <a:defRPr sz="1800"/>
            </a:lvl2pPr>
            <a:lvl3pPr>
              <a:defRPr sz="1600"/>
            </a:lvl3pPr>
            <a:lvl4pPr>
              <a:defRPr sz="1600"/>
            </a:lvl4pPr>
            <a:lvl5pPr>
              <a:defRPr sz="1400"/>
            </a:lvl5pPr>
          </a:lstStyle>
          <a:p>
            <a:pPr lvl="0"/>
            <a:r>
              <a:rPr lang="en-US" dirty="0"/>
              <a:t>Edit Master text styles</a:t>
            </a:r>
          </a:p>
        </p:txBody>
      </p:sp>
    </p:spTree>
    <p:extLst>
      <p:ext uri="{BB962C8B-B14F-4D97-AF65-F5344CB8AC3E}">
        <p14:creationId xmlns:p14="http://schemas.microsoft.com/office/powerpoint/2010/main" val="1552831559"/>
      </p:ext>
    </p:extLst>
  </p:cSld>
  <p:clrMapOvr>
    <a:masterClrMapping/>
  </p:clrMapOvr>
</p:sldLayout>
</file>

<file path=ppt/slideLayouts/slideLayout11.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Divider 2 Red ">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C8E7C9-4C15-4C61-8799-32CDE466AB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4" name="Title 1"/>
          <p:cNvSpPr>
            <a:spLocks noGrp="1"/>
          </p:cNvSpPr>
          <p:nvPr>
            <p:ph type="ctrTitle" hasCustomPrompt="1"/>
          </p:nvPr>
        </p:nvSpPr>
        <p:spPr bwMode="gray">
          <a:xfrm>
            <a:off x="567046" y="1501406"/>
            <a:ext cx="8037204"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Tree>
    <p:extLst>
      <p:ext uri="{BB962C8B-B14F-4D97-AF65-F5344CB8AC3E}">
        <p14:creationId xmlns:p14="http://schemas.microsoft.com/office/powerpoint/2010/main" val="968113733"/>
      </p:ext>
    </p:extLst>
  </p:cSld>
  <p:clrMapOvr>
    <a:masterClrMapping/>
  </p:clrMapOvr>
</p:sldLayout>
</file>

<file path=ppt/slideLayouts/slideLayout12.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Sub-divider Re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4E4A0C6-847F-4731-8826-CE6F9929CC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11" name="Text Placeholder 10"/>
          <p:cNvSpPr>
            <a:spLocks noGrp="1"/>
          </p:cNvSpPr>
          <p:nvPr>
            <p:ph type="body" sz="quarter" idx="10" hasCustomPrompt="1"/>
          </p:nvPr>
        </p:nvSpPr>
        <p:spPr>
          <a:xfrm>
            <a:off x="614671" y="4017243"/>
            <a:ext cx="457200" cy="502489"/>
          </a:xfrm>
          <a:noFill/>
        </p:spPr>
        <p:txBody>
          <a:bodyPr anchor="t" anchorCtr="0">
            <a:noAutofit/>
          </a:bodyPr>
          <a:lstStyle>
            <a:lvl1pPr algn="l">
              <a:spcAft>
                <a:spcPts val="0"/>
              </a:spcAft>
              <a:defRPr sz="2800" b="0" spc="-15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cxnSp>
        <p:nvCxnSpPr>
          <p:cNvPr id="7" name="Straight Connector 6"/>
          <p:cNvCxnSpPr/>
          <p:nvPr userDrawn="1"/>
        </p:nvCxnSpPr>
        <p:spPr>
          <a:xfrm>
            <a:off x="567046" y="3979143"/>
            <a:ext cx="2976513" cy="0"/>
          </a:xfrm>
          <a:prstGeom prst="line">
            <a:avLst/>
          </a:prstGeom>
          <a:ln w="158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2" name="Text Placeholder 9"/>
          <p:cNvSpPr>
            <a:spLocks noGrp="1"/>
          </p:cNvSpPr>
          <p:nvPr>
            <p:ph type="body" sz="quarter" idx="11" hasCustomPrompt="1"/>
          </p:nvPr>
        </p:nvSpPr>
        <p:spPr>
          <a:xfrm>
            <a:off x="567046" y="1504234"/>
            <a:ext cx="8037204" cy="1527048"/>
          </a:xfrm>
        </p:spPr>
        <p:txBody>
          <a:bodyPr>
            <a:noAutofit/>
          </a:bodyPr>
          <a:lstStyle>
            <a:lvl1pPr>
              <a:lnSpc>
                <a:spcPct val="90000"/>
              </a:lnSpc>
              <a:spcAft>
                <a:spcPts val="0"/>
              </a:spcAft>
              <a:defRPr sz="4400" b="1" spc="-100" baseline="0">
                <a:solidFill>
                  <a:schemeClr val="bg1"/>
                </a:solidFill>
              </a:defRPr>
            </a:lvl1pPr>
          </a:lstStyle>
          <a:p>
            <a:pPr lvl="0"/>
            <a:r>
              <a:rPr lang="en-US" dirty="0"/>
              <a:t>Sub-divider title</a:t>
            </a:r>
          </a:p>
        </p:txBody>
      </p:sp>
      <p:sp>
        <p:nvSpPr>
          <p:cNvPr id="9" name="Title 1">
            <a:extLst>
              <a:ext uri="{FF2B5EF4-FFF2-40B4-BE49-F238E27FC236}">
                <a16:creationId xmlns:a16="http://schemas.microsoft.com/office/drawing/2014/main" id="{110A10DD-8048-4710-A637-1FC49AE024AE}"/>
              </a:ext>
            </a:extLst>
          </p:cNvPr>
          <p:cNvSpPr>
            <a:spLocks noGrp="1"/>
          </p:cNvSpPr>
          <p:nvPr>
            <p:ph type="ctrTitle" hasCustomPrompt="1"/>
          </p:nvPr>
        </p:nvSpPr>
        <p:spPr bwMode="gray">
          <a:xfrm>
            <a:off x="1129021" y="4053037"/>
            <a:ext cx="2414016" cy="356616"/>
          </a:xfrm>
        </p:spPr>
        <p:txBody>
          <a:bodyPr anchor="t" anchorCtr="0">
            <a:noAutofit/>
          </a:bodyPr>
          <a:lstStyle>
            <a:lvl1pPr>
              <a:lnSpc>
                <a:spcPct val="90000"/>
              </a:lnSpc>
              <a:spcBef>
                <a:spcPts val="0"/>
              </a:spcBef>
              <a:spcAft>
                <a:spcPts val="0"/>
              </a:spcAft>
              <a:defRPr sz="2800" b="0" spc="0" baseline="0">
                <a:solidFill>
                  <a:schemeClr val="bg1"/>
                </a:solidFill>
              </a:defRPr>
            </a:lvl1pPr>
          </a:lstStyle>
          <a:p>
            <a:r>
              <a:rPr lang="en-US" dirty="0"/>
              <a:t>Divider title</a:t>
            </a:r>
            <a:endParaRPr lang="en-AU" dirty="0"/>
          </a:p>
        </p:txBody>
      </p:sp>
    </p:spTree>
    <p:extLst>
      <p:ext uri="{BB962C8B-B14F-4D97-AF65-F5344CB8AC3E}">
        <p14:creationId xmlns:p14="http://schemas.microsoft.com/office/powerpoint/2010/main" val="1010818254"/>
      </p:ext>
    </p:extLst>
  </p:cSld>
  <p:clrMapOvr>
    <a:masterClrMapping/>
  </p:clrMapOvr>
</p:sldLayout>
</file>

<file path=ppt/slideLayouts/slideLayout13.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Divider 2 Hot Red">
    <p:bg>
      <p:bgPr>
        <a:solidFill>
          <a:schemeClr val="bg1"/>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73C87014-3F76-4D12-9F46-89C93E6B64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4" name="Title 1"/>
          <p:cNvSpPr>
            <a:spLocks noGrp="1"/>
          </p:cNvSpPr>
          <p:nvPr>
            <p:ph type="ctrTitle" hasCustomPrompt="1"/>
          </p:nvPr>
        </p:nvSpPr>
        <p:spPr bwMode="gray">
          <a:xfrm>
            <a:off x="1437556" y="1501406"/>
            <a:ext cx="7166693"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
        <p:nvSpPr>
          <p:cNvPr id="5" name="Text Placeholder 10">
            <a:extLst>
              <a:ext uri="{FF2B5EF4-FFF2-40B4-BE49-F238E27FC236}">
                <a16:creationId xmlns:a16="http://schemas.microsoft.com/office/drawing/2014/main" id="{96E630C4-E33B-4A04-A3AA-5736EBD79FF6}"/>
              </a:ext>
            </a:extLst>
          </p:cNvPr>
          <p:cNvSpPr>
            <a:spLocks noGrp="1"/>
          </p:cNvSpPr>
          <p:nvPr>
            <p:ph type="body" sz="quarter" idx="10" hasCustomPrompt="1"/>
          </p:nvPr>
        </p:nvSpPr>
        <p:spPr>
          <a:xfrm>
            <a:off x="567046" y="1501406"/>
            <a:ext cx="609600" cy="576072"/>
          </a:xfrm>
          <a:noFill/>
        </p:spPr>
        <p:txBody>
          <a:bodyPr anchor="ctr" anchorCtr="1">
            <a:noAutofit/>
          </a:bodyPr>
          <a:lstStyle>
            <a:lvl1pPr algn="l">
              <a:lnSpc>
                <a:spcPct val="95000"/>
              </a:lnSpc>
              <a:spcAft>
                <a:spcPts val="0"/>
              </a:spcAft>
              <a:defRPr sz="4400" b="1" spc="-10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Tree>
    <p:extLst>
      <p:ext uri="{BB962C8B-B14F-4D97-AF65-F5344CB8AC3E}">
        <p14:creationId xmlns:p14="http://schemas.microsoft.com/office/powerpoint/2010/main" val="1350179714"/>
      </p:ext>
    </p:extLst>
  </p:cSld>
  <p:clrMapOvr>
    <a:masterClrMapping/>
  </p:clrMapOvr>
</p:sldLayout>
</file>

<file path=ppt/slideLayouts/slideLayout14.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Divider Hot Red 2">
    <p:bg>
      <p:bgPr>
        <a:solidFill>
          <a:schemeClr val="bg1"/>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A93CD14D-8BB9-46E7-9A93-8DC8D3CFE6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3" name="Title 1">
            <a:extLst>
              <a:ext uri="{FF2B5EF4-FFF2-40B4-BE49-F238E27FC236}">
                <a16:creationId xmlns:a16="http://schemas.microsoft.com/office/drawing/2014/main" id="{90FCD262-294D-4DBB-82E8-56AD43EF67F9}"/>
              </a:ext>
            </a:extLst>
          </p:cNvPr>
          <p:cNvSpPr>
            <a:spLocks noGrp="1"/>
          </p:cNvSpPr>
          <p:nvPr>
            <p:ph type="ctrTitle" hasCustomPrompt="1"/>
          </p:nvPr>
        </p:nvSpPr>
        <p:spPr bwMode="gray">
          <a:xfrm>
            <a:off x="567046" y="1501406"/>
            <a:ext cx="8037204"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Tree>
    <p:extLst>
      <p:ext uri="{BB962C8B-B14F-4D97-AF65-F5344CB8AC3E}">
        <p14:creationId xmlns:p14="http://schemas.microsoft.com/office/powerpoint/2010/main" val="3070856177"/>
      </p:ext>
    </p:extLst>
  </p:cSld>
  <p:clrMapOvr>
    <a:masterClrMapping/>
  </p:clrMapOvr>
</p:sldLayout>
</file>

<file path=ppt/slideLayouts/slideLayout15.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Sub-divider Hot Red">
    <p:bg>
      <p:bgPr>
        <a:solidFill>
          <a:schemeClr val="bg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C70202EF-B6C7-47EF-9022-C78D13FEB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cxnSp>
        <p:nvCxnSpPr>
          <p:cNvPr id="8" name="Straight Connector 7">
            <a:extLst>
              <a:ext uri="{FF2B5EF4-FFF2-40B4-BE49-F238E27FC236}">
                <a16:creationId xmlns:a16="http://schemas.microsoft.com/office/drawing/2014/main" id="{CCEB2302-9790-422F-B94E-CC891F5FAB9C}"/>
              </a:ext>
            </a:extLst>
          </p:cNvPr>
          <p:cNvCxnSpPr/>
          <p:nvPr userDrawn="1"/>
        </p:nvCxnSpPr>
        <p:spPr>
          <a:xfrm>
            <a:off x="567046" y="3979143"/>
            <a:ext cx="2976513" cy="0"/>
          </a:xfrm>
          <a:prstGeom prst="line">
            <a:avLst/>
          </a:prstGeom>
          <a:ln w="158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257CA886-20DB-49A2-AE10-2AD023C37095}"/>
              </a:ext>
            </a:extLst>
          </p:cNvPr>
          <p:cNvSpPr>
            <a:spLocks noGrp="1"/>
          </p:cNvSpPr>
          <p:nvPr>
            <p:ph type="body" sz="quarter" idx="10" hasCustomPrompt="1"/>
          </p:nvPr>
        </p:nvSpPr>
        <p:spPr>
          <a:xfrm>
            <a:off x="614671" y="4017243"/>
            <a:ext cx="457200" cy="502489"/>
          </a:xfrm>
          <a:noFill/>
        </p:spPr>
        <p:txBody>
          <a:bodyPr anchor="t" anchorCtr="0">
            <a:noAutofit/>
          </a:bodyPr>
          <a:lstStyle>
            <a:lvl1pPr algn="l">
              <a:spcAft>
                <a:spcPts val="0"/>
              </a:spcAft>
              <a:defRPr sz="2800" b="0" spc="-15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
        <p:nvSpPr>
          <p:cNvPr id="7" name="Text Placeholder 9">
            <a:extLst>
              <a:ext uri="{FF2B5EF4-FFF2-40B4-BE49-F238E27FC236}">
                <a16:creationId xmlns:a16="http://schemas.microsoft.com/office/drawing/2014/main" id="{13090D84-5AE4-4242-B7C5-E16929D8CB5B}"/>
              </a:ext>
            </a:extLst>
          </p:cNvPr>
          <p:cNvSpPr>
            <a:spLocks noGrp="1"/>
          </p:cNvSpPr>
          <p:nvPr>
            <p:ph type="body" sz="quarter" idx="11" hasCustomPrompt="1"/>
          </p:nvPr>
        </p:nvSpPr>
        <p:spPr>
          <a:xfrm>
            <a:off x="567046" y="1504234"/>
            <a:ext cx="8037204" cy="1527048"/>
          </a:xfrm>
        </p:spPr>
        <p:txBody>
          <a:bodyPr>
            <a:noAutofit/>
          </a:bodyPr>
          <a:lstStyle>
            <a:lvl1pPr>
              <a:lnSpc>
                <a:spcPct val="90000"/>
              </a:lnSpc>
              <a:spcAft>
                <a:spcPts val="0"/>
              </a:spcAft>
              <a:defRPr sz="4400" b="1" spc="-100" baseline="0">
                <a:solidFill>
                  <a:schemeClr val="bg1"/>
                </a:solidFill>
              </a:defRPr>
            </a:lvl1pPr>
          </a:lstStyle>
          <a:p>
            <a:pPr lvl="0"/>
            <a:r>
              <a:rPr lang="en-US" dirty="0"/>
              <a:t>Sub-divider title</a:t>
            </a:r>
          </a:p>
        </p:txBody>
      </p:sp>
      <p:sp>
        <p:nvSpPr>
          <p:cNvPr id="11" name="Title 1">
            <a:extLst>
              <a:ext uri="{FF2B5EF4-FFF2-40B4-BE49-F238E27FC236}">
                <a16:creationId xmlns:a16="http://schemas.microsoft.com/office/drawing/2014/main" id="{0D4674B7-2FB5-496F-94C4-46B7CE40A075}"/>
              </a:ext>
            </a:extLst>
          </p:cNvPr>
          <p:cNvSpPr>
            <a:spLocks noGrp="1"/>
          </p:cNvSpPr>
          <p:nvPr>
            <p:ph type="ctrTitle" hasCustomPrompt="1"/>
          </p:nvPr>
        </p:nvSpPr>
        <p:spPr bwMode="gray">
          <a:xfrm>
            <a:off x="1129021" y="4053037"/>
            <a:ext cx="2414016" cy="356616"/>
          </a:xfrm>
        </p:spPr>
        <p:txBody>
          <a:bodyPr anchor="t" anchorCtr="0">
            <a:noAutofit/>
          </a:bodyPr>
          <a:lstStyle>
            <a:lvl1pPr>
              <a:lnSpc>
                <a:spcPct val="90000"/>
              </a:lnSpc>
              <a:spcBef>
                <a:spcPts val="0"/>
              </a:spcBef>
              <a:spcAft>
                <a:spcPts val="0"/>
              </a:spcAft>
              <a:defRPr sz="2800" b="0" spc="0" baseline="0">
                <a:solidFill>
                  <a:schemeClr val="bg1"/>
                </a:solidFill>
              </a:defRPr>
            </a:lvl1pPr>
          </a:lstStyle>
          <a:p>
            <a:r>
              <a:rPr lang="en-US" dirty="0"/>
              <a:t>Divider title</a:t>
            </a:r>
            <a:endParaRPr lang="en-AU" dirty="0"/>
          </a:p>
        </p:txBody>
      </p:sp>
    </p:spTree>
    <p:extLst>
      <p:ext uri="{BB962C8B-B14F-4D97-AF65-F5344CB8AC3E}">
        <p14:creationId xmlns:p14="http://schemas.microsoft.com/office/powerpoint/2010/main" val="1873138338"/>
      </p:ext>
    </p:extLst>
  </p:cSld>
  <p:clrMapOvr>
    <a:masterClrMapping/>
  </p:clrMapOvr>
</p:sldLayout>
</file>

<file path=ppt/slideLayouts/slideLayout16.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Divider 1 Dark Blue">
    <p:bg>
      <p:bgPr>
        <a:solidFill>
          <a:schemeClr val="bg1"/>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3A28C7A0-1052-40B7-AE91-7DC2A67EA0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4" name="Title 1"/>
          <p:cNvSpPr>
            <a:spLocks noGrp="1"/>
          </p:cNvSpPr>
          <p:nvPr>
            <p:ph type="ctrTitle" hasCustomPrompt="1"/>
          </p:nvPr>
        </p:nvSpPr>
        <p:spPr bwMode="gray">
          <a:xfrm>
            <a:off x="1437556" y="1501406"/>
            <a:ext cx="7166693"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
        <p:nvSpPr>
          <p:cNvPr id="5" name="Text Placeholder 10">
            <a:extLst>
              <a:ext uri="{FF2B5EF4-FFF2-40B4-BE49-F238E27FC236}">
                <a16:creationId xmlns:a16="http://schemas.microsoft.com/office/drawing/2014/main" id="{7DBB12A9-662D-4E4E-AEDF-8348412B2FDD}"/>
              </a:ext>
            </a:extLst>
          </p:cNvPr>
          <p:cNvSpPr>
            <a:spLocks noGrp="1"/>
          </p:cNvSpPr>
          <p:nvPr>
            <p:ph type="body" sz="quarter" idx="10" hasCustomPrompt="1"/>
          </p:nvPr>
        </p:nvSpPr>
        <p:spPr>
          <a:xfrm>
            <a:off x="567046" y="1501406"/>
            <a:ext cx="609600" cy="576072"/>
          </a:xfrm>
          <a:noFill/>
        </p:spPr>
        <p:txBody>
          <a:bodyPr anchor="ctr" anchorCtr="1">
            <a:noAutofit/>
          </a:bodyPr>
          <a:lstStyle>
            <a:lvl1pPr algn="l">
              <a:lnSpc>
                <a:spcPct val="95000"/>
              </a:lnSpc>
              <a:spcAft>
                <a:spcPts val="0"/>
              </a:spcAft>
              <a:defRPr sz="4400" b="1" spc="-10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Tree>
    <p:extLst>
      <p:ext uri="{BB962C8B-B14F-4D97-AF65-F5344CB8AC3E}">
        <p14:creationId xmlns:p14="http://schemas.microsoft.com/office/powerpoint/2010/main" val="1665114438"/>
      </p:ext>
    </p:extLst>
  </p:cSld>
  <p:clrMapOvr>
    <a:masterClrMapping/>
  </p:clrMapOvr>
</p:sldLayout>
</file>

<file path=ppt/slideLayouts/slideLayout17.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Divider 2 Dark Blue">
    <p:bg>
      <p:bgPr>
        <a:solidFill>
          <a:schemeClr val="bg1"/>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61139F64-278D-4E30-95B5-D64A78C13A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3" name="Title 1">
            <a:extLst>
              <a:ext uri="{FF2B5EF4-FFF2-40B4-BE49-F238E27FC236}">
                <a16:creationId xmlns:a16="http://schemas.microsoft.com/office/drawing/2014/main" id="{5F880043-F474-4560-A6FE-512D63FEB3A0}"/>
              </a:ext>
            </a:extLst>
          </p:cNvPr>
          <p:cNvSpPr>
            <a:spLocks noGrp="1"/>
          </p:cNvSpPr>
          <p:nvPr>
            <p:ph type="ctrTitle" hasCustomPrompt="1"/>
          </p:nvPr>
        </p:nvSpPr>
        <p:spPr bwMode="gray">
          <a:xfrm>
            <a:off x="567046" y="1501406"/>
            <a:ext cx="8037204"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Tree>
    <p:extLst>
      <p:ext uri="{BB962C8B-B14F-4D97-AF65-F5344CB8AC3E}">
        <p14:creationId xmlns:p14="http://schemas.microsoft.com/office/powerpoint/2010/main" val="62152219"/>
      </p:ext>
    </p:extLst>
  </p:cSld>
  <p:clrMapOvr>
    <a:masterClrMapping/>
  </p:clrMapOvr>
</p:sldLayout>
</file>

<file path=ppt/slideLayouts/slideLayout18.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Sub-divider Dark Blue">
    <p:bg>
      <p:bgPr>
        <a:solidFill>
          <a:schemeClr val="bg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75C84D51-91F4-4FB5-9BA8-8677792C01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cxnSp>
        <p:nvCxnSpPr>
          <p:cNvPr id="8" name="Straight Connector 7">
            <a:extLst>
              <a:ext uri="{FF2B5EF4-FFF2-40B4-BE49-F238E27FC236}">
                <a16:creationId xmlns:a16="http://schemas.microsoft.com/office/drawing/2014/main" id="{8228F13A-418B-4629-A66C-7AECB7906E88}"/>
              </a:ext>
            </a:extLst>
          </p:cNvPr>
          <p:cNvCxnSpPr/>
          <p:nvPr userDrawn="1"/>
        </p:nvCxnSpPr>
        <p:spPr>
          <a:xfrm>
            <a:off x="567046" y="3979143"/>
            <a:ext cx="2976513" cy="0"/>
          </a:xfrm>
          <a:prstGeom prst="line">
            <a:avLst/>
          </a:prstGeom>
          <a:ln w="158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C1791669-FFB4-46FF-B1DF-3D7664EA0803}"/>
              </a:ext>
            </a:extLst>
          </p:cNvPr>
          <p:cNvSpPr>
            <a:spLocks noGrp="1"/>
          </p:cNvSpPr>
          <p:nvPr>
            <p:ph type="body" sz="quarter" idx="10" hasCustomPrompt="1"/>
          </p:nvPr>
        </p:nvSpPr>
        <p:spPr>
          <a:xfrm>
            <a:off x="614671" y="4017243"/>
            <a:ext cx="457200" cy="502489"/>
          </a:xfrm>
          <a:noFill/>
        </p:spPr>
        <p:txBody>
          <a:bodyPr anchor="t" anchorCtr="0">
            <a:noAutofit/>
          </a:bodyPr>
          <a:lstStyle>
            <a:lvl1pPr algn="l">
              <a:spcAft>
                <a:spcPts val="0"/>
              </a:spcAft>
              <a:defRPr sz="2800" b="0" spc="-15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
        <p:nvSpPr>
          <p:cNvPr id="7" name="Text Placeholder 9">
            <a:extLst>
              <a:ext uri="{FF2B5EF4-FFF2-40B4-BE49-F238E27FC236}">
                <a16:creationId xmlns:a16="http://schemas.microsoft.com/office/drawing/2014/main" id="{D6C24E73-38DF-4386-B34C-D9EFABE122A7}"/>
              </a:ext>
            </a:extLst>
          </p:cNvPr>
          <p:cNvSpPr>
            <a:spLocks noGrp="1"/>
          </p:cNvSpPr>
          <p:nvPr>
            <p:ph type="body" sz="quarter" idx="11" hasCustomPrompt="1"/>
          </p:nvPr>
        </p:nvSpPr>
        <p:spPr>
          <a:xfrm>
            <a:off x="567046" y="1504234"/>
            <a:ext cx="8037204" cy="1527048"/>
          </a:xfrm>
        </p:spPr>
        <p:txBody>
          <a:bodyPr>
            <a:noAutofit/>
          </a:bodyPr>
          <a:lstStyle>
            <a:lvl1pPr>
              <a:lnSpc>
                <a:spcPct val="90000"/>
              </a:lnSpc>
              <a:spcAft>
                <a:spcPts val="0"/>
              </a:spcAft>
              <a:defRPr sz="4400" b="1" spc="-100" baseline="0">
                <a:solidFill>
                  <a:schemeClr val="bg1"/>
                </a:solidFill>
              </a:defRPr>
            </a:lvl1pPr>
          </a:lstStyle>
          <a:p>
            <a:pPr lvl="0"/>
            <a:r>
              <a:rPr lang="en-US" dirty="0"/>
              <a:t>Sub-divider title</a:t>
            </a:r>
          </a:p>
        </p:txBody>
      </p:sp>
      <p:sp>
        <p:nvSpPr>
          <p:cNvPr id="11" name="Title 1">
            <a:extLst>
              <a:ext uri="{FF2B5EF4-FFF2-40B4-BE49-F238E27FC236}">
                <a16:creationId xmlns:a16="http://schemas.microsoft.com/office/drawing/2014/main" id="{D2C189B2-E9E3-462B-8ED2-6C24526B4DBC}"/>
              </a:ext>
            </a:extLst>
          </p:cNvPr>
          <p:cNvSpPr>
            <a:spLocks noGrp="1"/>
          </p:cNvSpPr>
          <p:nvPr>
            <p:ph type="ctrTitle" hasCustomPrompt="1"/>
          </p:nvPr>
        </p:nvSpPr>
        <p:spPr bwMode="gray">
          <a:xfrm>
            <a:off x="1129021" y="4053037"/>
            <a:ext cx="2414016" cy="356616"/>
          </a:xfrm>
        </p:spPr>
        <p:txBody>
          <a:bodyPr anchor="t" anchorCtr="0">
            <a:noAutofit/>
          </a:bodyPr>
          <a:lstStyle>
            <a:lvl1pPr>
              <a:lnSpc>
                <a:spcPct val="90000"/>
              </a:lnSpc>
              <a:spcBef>
                <a:spcPts val="0"/>
              </a:spcBef>
              <a:spcAft>
                <a:spcPts val="0"/>
              </a:spcAft>
              <a:defRPr sz="2800" b="0" spc="0" baseline="0">
                <a:solidFill>
                  <a:schemeClr val="bg1"/>
                </a:solidFill>
              </a:defRPr>
            </a:lvl1pPr>
          </a:lstStyle>
          <a:p>
            <a:r>
              <a:rPr lang="en-US" dirty="0"/>
              <a:t>Divider title</a:t>
            </a:r>
            <a:endParaRPr lang="en-AU" dirty="0"/>
          </a:p>
        </p:txBody>
      </p:sp>
    </p:spTree>
    <p:extLst>
      <p:ext uri="{BB962C8B-B14F-4D97-AF65-F5344CB8AC3E}">
        <p14:creationId xmlns:p14="http://schemas.microsoft.com/office/powerpoint/2010/main" val="617337147"/>
      </p:ext>
    </p:extLst>
  </p:cSld>
  <p:clrMapOvr>
    <a:masterClrMapping/>
  </p:clrMapOvr>
</p:sldLayout>
</file>

<file path=ppt/slideLayouts/slideLayout19.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Divider 1 Blue">
    <p:bg>
      <p:bgPr>
        <a:solidFill>
          <a:schemeClr val="bg1"/>
        </a:solidFill>
        <a:effectLst/>
      </p:bgPr>
    </p:bg>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16DA4091-9D82-4228-A950-E416043651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4" name="Title 1"/>
          <p:cNvSpPr>
            <a:spLocks noGrp="1"/>
          </p:cNvSpPr>
          <p:nvPr>
            <p:ph type="ctrTitle" hasCustomPrompt="1"/>
          </p:nvPr>
        </p:nvSpPr>
        <p:spPr bwMode="gray">
          <a:xfrm>
            <a:off x="1437556" y="1501406"/>
            <a:ext cx="7166693"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
        <p:nvSpPr>
          <p:cNvPr id="5" name="Text Placeholder 10">
            <a:extLst>
              <a:ext uri="{FF2B5EF4-FFF2-40B4-BE49-F238E27FC236}">
                <a16:creationId xmlns:a16="http://schemas.microsoft.com/office/drawing/2014/main" id="{DC48718B-B17E-4DAA-AC42-3F02F3C76FC9}"/>
              </a:ext>
            </a:extLst>
          </p:cNvPr>
          <p:cNvSpPr>
            <a:spLocks noGrp="1"/>
          </p:cNvSpPr>
          <p:nvPr>
            <p:ph type="body" sz="quarter" idx="10" hasCustomPrompt="1"/>
          </p:nvPr>
        </p:nvSpPr>
        <p:spPr>
          <a:xfrm>
            <a:off x="567046" y="1501406"/>
            <a:ext cx="609600" cy="576072"/>
          </a:xfrm>
          <a:noFill/>
        </p:spPr>
        <p:txBody>
          <a:bodyPr anchor="ctr" anchorCtr="1">
            <a:noAutofit/>
          </a:bodyPr>
          <a:lstStyle>
            <a:lvl1pPr algn="l">
              <a:lnSpc>
                <a:spcPct val="95000"/>
              </a:lnSpc>
              <a:spcAft>
                <a:spcPts val="0"/>
              </a:spcAft>
              <a:defRPr sz="4400" b="1" spc="-10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Tree>
    <p:extLst>
      <p:ext uri="{BB962C8B-B14F-4D97-AF65-F5344CB8AC3E}">
        <p14:creationId xmlns:p14="http://schemas.microsoft.com/office/powerpoint/2010/main" val="827698417"/>
      </p:ext>
    </p:extLst>
  </p:cSld>
  <p:clrMapOvr>
    <a:masterClrMapping/>
  </p:clrMapOvr>
</p:sldLayout>
</file>

<file path=ppt/slideLayouts/slideLayout2.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Cover 2">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707904" y="1158090"/>
            <a:ext cx="4896347" cy="304055"/>
          </a:xfrm>
        </p:spPr>
        <p:txBody>
          <a:bodyPr/>
          <a:lstStyle>
            <a:lvl1pPr marL="0" indent="0" algn="l">
              <a:lnSpc>
                <a:spcPct val="90000"/>
              </a:lnSpc>
              <a:spcBef>
                <a:spcPts val="0"/>
              </a:spcBef>
              <a:spcAft>
                <a:spcPts val="0"/>
              </a:spcAft>
              <a:buNone/>
              <a:defRPr b="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Subtitle/Name | Date</a:t>
            </a:r>
          </a:p>
        </p:txBody>
      </p:sp>
      <p:sp>
        <p:nvSpPr>
          <p:cNvPr id="20" name="Title 1"/>
          <p:cNvSpPr>
            <a:spLocks noGrp="1"/>
          </p:cNvSpPr>
          <p:nvPr>
            <p:ph type="ctrTitle" hasCustomPrompt="1"/>
          </p:nvPr>
        </p:nvSpPr>
        <p:spPr bwMode="gray">
          <a:xfrm>
            <a:off x="3707904" y="474267"/>
            <a:ext cx="4896346" cy="553783"/>
          </a:xfrm>
        </p:spPr>
        <p:txBody>
          <a:bodyPr anchor="b" anchorCtr="0">
            <a:noAutofit/>
          </a:bodyPr>
          <a:lstStyle>
            <a:lvl1pPr>
              <a:lnSpc>
                <a:spcPct val="90000"/>
              </a:lnSpc>
              <a:spcBef>
                <a:spcPts val="0"/>
              </a:spcBef>
              <a:spcAft>
                <a:spcPts val="0"/>
              </a:spcAft>
              <a:defRPr sz="3800" b="1" spc="-100" baseline="0">
                <a:solidFill>
                  <a:schemeClr val="bg2"/>
                </a:solidFill>
                <a:latin typeface="Arial" panose="020B0604020202020204" pitchFamily="34" charset="0"/>
                <a:cs typeface="Arial" panose="020B0604020202020204" pitchFamily="34" charset="0"/>
              </a:defRPr>
            </a:lvl1pPr>
          </a:lstStyle>
          <a:p>
            <a:r>
              <a:rPr lang="en-US" dirty="0"/>
              <a:t>Headline to go here…</a:t>
            </a:r>
            <a:endParaRPr lang="en-AU" dirty="0"/>
          </a:p>
        </p:txBody>
      </p:sp>
      <p:pic>
        <p:nvPicPr>
          <p:cNvPr id="8" name="Picture 7" descr="Background pattern&#10;&#10;Description automatically generated">
            <a:extLst>
              <a:ext uri="{FF2B5EF4-FFF2-40B4-BE49-F238E27FC236}">
                <a16:creationId xmlns:a16="http://schemas.microsoft.com/office/drawing/2014/main" id="{93721181-D56E-4CD1-9F01-035D2571CB7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5988"/>
          <a:stretch/>
        </p:blipFill>
        <p:spPr>
          <a:xfrm>
            <a:off x="0" y="1851024"/>
            <a:ext cx="9144000" cy="3292476"/>
          </a:xfrm>
          <a:prstGeom prst="rect">
            <a:avLst/>
          </a:prstGeom>
        </p:spPr>
      </p:pic>
    </p:spTree>
    <p:extLst>
      <p:ext uri="{BB962C8B-B14F-4D97-AF65-F5344CB8AC3E}">
        <p14:creationId xmlns:p14="http://schemas.microsoft.com/office/powerpoint/2010/main" val="3676458254"/>
      </p:ext>
    </p:extLst>
  </p:cSld>
  <p:clrMapOvr>
    <a:masterClrMapping/>
  </p:clrMapOvr>
</p:sldLayout>
</file>

<file path=ppt/slideLayouts/slideLayout20.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Divider 2 Blue">
    <p:bg>
      <p:bgPr>
        <a:solidFill>
          <a:schemeClr val="bg1"/>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6F573629-7D98-4FF6-A964-39868E480E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3" name="Title 1">
            <a:extLst>
              <a:ext uri="{FF2B5EF4-FFF2-40B4-BE49-F238E27FC236}">
                <a16:creationId xmlns:a16="http://schemas.microsoft.com/office/drawing/2014/main" id="{4A3405FF-C005-49BC-BD53-A9CF75A5FE58}"/>
              </a:ext>
            </a:extLst>
          </p:cNvPr>
          <p:cNvSpPr>
            <a:spLocks noGrp="1"/>
          </p:cNvSpPr>
          <p:nvPr>
            <p:ph type="ctrTitle" hasCustomPrompt="1"/>
          </p:nvPr>
        </p:nvSpPr>
        <p:spPr bwMode="gray">
          <a:xfrm>
            <a:off x="567046" y="1501406"/>
            <a:ext cx="8037204"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Tree>
    <p:extLst>
      <p:ext uri="{BB962C8B-B14F-4D97-AF65-F5344CB8AC3E}">
        <p14:creationId xmlns:p14="http://schemas.microsoft.com/office/powerpoint/2010/main" val="2566947724"/>
      </p:ext>
    </p:extLst>
  </p:cSld>
  <p:clrMapOvr>
    <a:masterClrMapping/>
  </p:clrMapOvr>
</p:sldLayout>
</file>

<file path=ppt/slideLayouts/slideLayout21.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Sub-divider Blue">
    <p:bg>
      <p:bgPr>
        <a:solidFill>
          <a:schemeClr val="bg1"/>
        </a:solidFill>
        <a:effectLst/>
      </p:bgPr>
    </p:bg>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F4F1487E-DC83-4A07-9C4F-0DA5C3F278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cxnSp>
        <p:nvCxnSpPr>
          <p:cNvPr id="8" name="Straight Connector 7">
            <a:extLst>
              <a:ext uri="{FF2B5EF4-FFF2-40B4-BE49-F238E27FC236}">
                <a16:creationId xmlns:a16="http://schemas.microsoft.com/office/drawing/2014/main" id="{82A9C8C5-F2CF-47CF-A29E-B678E9C80551}"/>
              </a:ext>
            </a:extLst>
          </p:cNvPr>
          <p:cNvCxnSpPr/>
          <p:nvPr userDrawn="1"/>
        </p:nvCxnSpPr>
        <p:spPr>
          <a:xfrm>
            <a:off x="567046" y="3979143"/>
            <a:ext cx="2976513" cy="0"/>
          </a:xfrm>
          <a:prstGeom prst="line">
            <a:avLst/>
          </a:prstGeom>
          <a:ln w="158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805D0B71-8688-41C3-B878-8DF76A87CAF3}"/>
              </a:ext>
            </a:extLst>
          </p:cNvPr>
          <p:cNvSpPr>
            <a:spLocks noGrp="1"/>
          </p:cNvSpPr>
          <p:nvPr>
            <p:ph type="body" sz="quarter" idx="10" hasCustomPrompt="1"/>
          </p:nvPr>
        </p:nvSpPr>
        <p:spPr>
          <a:xfrm>
            <a:off x="614671" y="4017243"/>
            <a:ext cx="457200" cy="502489"/>
          </a:xfrm>
          <a:noFill/>
        </p:spPr>
        <p:txBody>
          <a:bodyPr anchor="t" anchorCtr="0">
            <a:noAutofit/>
          </a:bodyPr>
          <a:lstStyle>
            <a:lvl1pPr algn="l">
              <a:spcAft>
                <a:spcPts val="0"/>
              </a:spcAft>
              <a:defRPr sz="2800" b="0" spc="-15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
        <p:nvSpPr>
          <p:cNvPr id="7" name="Text Placeholder 9">
            <a:extLst>
              <a:ext uri="{FF2B5EF4-FFF2-40B4-BE49-F238E27FC236}">
                <a16:creationId xmlns:a16="http://schemas.microsoft.com/office/drawing/2014/main" id="{CA93024F-739C-46D0-88D6-35BB67BF11BE}"/>
              </a:ext>
            </a:extLst>
          </p:cNvPr>
          <p:cNvSpPr>
            <a:spLocks noGrp="1"/>
          </p:cNvSpPr>
          <p:nvPr>
            <p:ph type="body" sz="quarter" idx="11" hasCustomPrompt="1"/>
          </p:nvPr>
        </p:nvSpPr>
        <p:spPr>
          <a:xfrm>
            <a:off x="567046" y="1504234"/>
            <a:ext cx="8037204" cy="1527048"/>
          </a:xfrm>
        </p:spPr>
        <p:txBody>
          <a:bodyPr>
            <a:noAutofit/>
          </a:bodyPr>
          <a:lstStyle>
            <a:lvl1pPr>
              <a:lnSpc>
                <a:spcPct val="90000"/>
              </a:lnSpc>
              <a:spcAft>
                <a:spcPts val="0"/>
              </a:spcAft>
              <a:defRPr sz="4400" b="1" spc="-100" baseline="0">
                <a:solidFill>
                  <a:schemeClr val="bg1"/>
                </a:solidFill>
              </a:defRPr>
            </a:lvl1pPr>
          </a:lstStyle>
          <a:p>
            <a:pPr lvl="0"/>
            <a:r>
              <a:rPr lang="en-US" dirty="0"/>
              <a:t>Sub-divider title</a:t>
            </a:r>
          </a:p>
        </p:txBody>
      </p:sp>
      <p:sp>
        <p:nvSpPr>
          <p:cNvPr id="11" name="Title 1">
            <a:extLst>
              <a:ext uri="{FF2B5EF4-FFF2-40B4-BE49-F238E27FC236}">
                <a16:creationId xmlns:a16="http://schemas.microsoft.com/office/drawing/2014/main" id="{C6770E74-216A-426C-9B8D-437D74451C2B}"/>
              </a:ext>
            </a:extLst>
          </p:cNvPr>
          <p:cNvSpPr>
            <a:spLocks noGrp="1"/>
          </p:cNvSpPr>
          <p:nvPr>
            <p:ph type="ctrTitle" hasCustomPrompt="1"/>
          </p:nvPr>
        </p:nvSpPr>
        <p:spPr bwMode="gray">
          <a:xfrm>
            <a:off x="1129021" y="4053037"/>
            <a:ext cx="2414016" cy="356616"/>
          </a:xfrm>
        </p:spPr>
        <p:txBody>
          <a:bodyPr anchor="t" anchorCtr="0">
            <a:noAutofit/>
          </a:bodyPr>
          <a:lstStyle>
            <a:lvl1pPr>
              <a:lnSpc>
                <a:spcPct val="90000"/>
              </a:lnSpc>
              <a:spcBef>
                <a:spcPts val="0"/>
              </a:spcBef>
              <a:spcAft>
                <a:spcPts val="0"/>
              </a:spcAft>
              <a:defRPr sz="2800" b="0" spc="0" baseline="0">
                <a:solidFill>
                  <a:schemeClr val="bg1"/>
                </a:solidFill>
              </a:defRPr>
            </a:lvl1pPr>
          </a:lstStyle>
          <a:p>
            <a:r>
              <a:rPr lang="en-US" dirty="0"/>
              <a:t>Divider title</a:t>
            </a:r>
            <a:endParaRPr lang="en-AU" dirty="0"/>
          </a:p>
        </p:txBody>
      </p:sp>
    </p:spTree>
    <p:extLst>
      <p:ext uri="{BB962C8B-B14F-4D97-AF65-F5344CB8AC3E}">
        <p14:creationId xmlns:p14="http://schemas.microsoft.com/office/powerpoint/2010/main" val="4272523572"/>
      </p:ext>
    </p:extLst>
  </p:cSld>
  <p:clrMapOvr>
    <a:masterClrMapping/>
  </p:clrMapOvr>
</p:sldLayout>
</file>

<file path=ppt/slideLayouts/slideLayout22.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Divider 1 Dark Violet">
    <p:bg>
      <p:bgPr>
        <a:solidFill>
          <a:schemeClr val="bg1"/>
        </a:solidFill>
        <a:effectLst/>
      </p:bgPr>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E9CD9920-4727-4F1C-97F9-7CEE72D120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4" name="Title 1"/>
          <p:cNvSpPr>
            <a:spLocks noGrp="1"/>
          </p:cNvSpPr>
          <p:nvPr>
            <p:ph type="ctrTitle" hasCustomPrompt="1"/>
          </p:nvPr>
        </p:nvSpPr>
        <p:spPr bwMode="gray">
          <a:xfrm>
            <a:off x="1437556" y="1501406"/>
            <a:ext cx="7166693"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
        <p:nvSpPr>
          <p:cNvPr id="5" name="Text Placeholder 10">
            <a:extLst>
              <a:ext uri="{FF2B5EF4-FFF2-40B4-BE49-F238E27FC236}">
                <a16:creationId xmlns:a16="http://schemas.microsoft.com/office/drawing/2014/main" id="{E4D32239-B0AF-45B6-9B2C-3B9219897BBB}"/>
              </a:ext>
            </a:extLst>
          </p:cNvPr>
          <p:cNvSpPr>
            <a:spLocks noGrp="1"/>
          </p:cNvSpPr>
          <p:nvPr>
            <p:ph type="body" sz="quarter" idx="10" hasCustomPrompt="1"/>
          </p:nvPr>
        </p:nvSpPr>
        <p:spPr>
          <a:xfrm>
            <a:off x="567046" y="1501406"/>
            <a:ext cx="609600" cy="576072"/>
          </a:xfrm>
          <a:noFill/>
        </p:spPr>
        <p:txBody>
          <a:bodyPr anchor="ctr" anchorCtr="1">
            <a:noAutofit/>
          </a:bodyPr>
          <a:lstStyle>
            <a:lvl1pPr algn="l">
              <a:lnSpc>
                <a:spcPct val="95000"/>
              </a:lnSpc>
              <a:spcAft>
                <a:spcPts val="0"/>
              </a:spcAft>
              <a:defRPr sz="4400" b="1" spc="-10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Tree>
    <p:extLst>
      <p:ext uri="{BB962C8B-B14F-4D97-AF65-F5344CB8AC3E}">
        <p14:creationId xmlns:p14="http://schemas.microsoft.com/office/powerpoint/2010/main" val="2169665205"/>
      </p:ext>
    </p:extLst>
  </p:cSld>
  <p:clrMapOvr>
    <a:masterClrMapping/>
  </p:clrMapOvr>
</p:sldLayout>
</file>

<file path=ppt/slideLayouts/slideLayout23.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Divider 2 Dark Violet">
    <p:bg>
      <p:bgPr>
        <a:solidFill>
          <a:schemeClr val="bg1"/>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3E71960A-7516-452E-AE36-1F7CFD745E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3" name="Title 1">
            <a:extLst>
              <a:ext uri="{FF2B5EF4-FFF2-40B4-BE49-F238E27FC236}">
                <a16:creationId xmlns:a16="http://schemas.microsoft.com/office/drawing/2014/main" id="{D2DDFE70-03BA-4052-9FD5-CDE49FC2BF7A}"/>
              </a:ext>
            </a:extLst>
          </p:cNvPr>
          <p:cNvSpPr>
            <a:spLocks noGrp="1"/>
          </p:cNvSpPr>
          <p:nvPr>
            <p:ph type="ctrTitle" hasCustomPrompt="1"/>
          </p:nvPr>
        </p:nvSpPr>
        <p:spPr bwMode="gray">
          <a:xfrm>
            <a:off x="567046" y="1501406"/>
            <a:ext cx="8037204"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Tree>
    <p:extLst>
      <p:ext uri="{BB962C8B-B14F-4D97-AF65-F5344CB8AC3E}">
        <p14:creationId xmlns:p14="http://schemas.microsoft.com/office/powerpoint/2010/main" val="4113559908"/>
      </p:ext>
    </p:extLst>
  </p:cSld>
  <p:clrMapOvr>
    <a:masterClrMapping/>
  </p:clrMapOvr>
</p:sldLayout>
</file>

<file path=ppt/slideLayouts/slideLayout24.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Sub-divider Dark Violet">
    <p:bg>
      <p:bgPr>
        <a:solidFill>
          <a:schemeClr val="bg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0762FBF8-A085-4538-B4BD-FBDB6E41C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cxnSp>
        <p:nvCxnSpPr>
          <p:cNvPr id="8" name="Straight Connector 7">
            <a:extLst>
              <a:ext uri="{FF2B5EF4-FFF2-40B4-BE49-F238E27FC236}">
                <a16:creationId xmlns:a16="http://schemas.microsoft.com/office/drawing/2014/main" id="{510B60F9-22C9-41F9-9288-29E1F4709EC8}"/>
              </a:ext>
            </a:extLst>
          </p:cNvPr>
          <p:cNvCxnSpPr/>
          <p:nvPr userDrawn="1"/>
        </p:nvCxnSpPr>
        <p:spPr>
          <a:xfrm>
            <a:off x="567046" y="3979143"/>
            <a:ext cx="2976513" cy="0"/>
          </a:xfrm>
          <a:prstGeom prst="line">
            <a:avLst/>
          </a:prstGeom>
          <a:ln w="158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3B33BD48-926A-4709-8E2E-9B95B282B7FB}"/>
              </a:ext>
            </a:extLst>
          </p:cNvPr>
          <p:cNvSpPr>
            <a:spLocks noGrp="1"/>
          </p:cNvSpPr>
          <p:nvPr>
            <p:ph type="body" sz="quarter" idx="10" hasCustomPrompt="1"/>
          </p:nvPr>
        </p:nvSpPr>
        <p:spPr>
          <a:xfrm>
            <a:off x="614671" y="4017243"/>
            <a:ext cx="457200" cy="502489"/>
          </a:xfrm>
          <a:noFill/>
        </p:spPr>
        <p:txBody>
          <a:bodyPr anchor="t" anchorCtr="0">
            <a:noAutofit/>
          </a:bodyPr>
          <a:lstStyle>
            <a:lvl1pPr algn="l">
              <a:spcAft>
                <a:spcPts val="0"/>
              </a:spcAft>
              <a:defRPr sz="2800" b="0" spc="-15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
        <p:nvSpPr>
          <p:cNvPr id="7" name="Text Placeholder 9">
            <a:extLst>
              <a:ext uri="{FF2B5EF4-FFF2-40B4-BE49-F238E27FC236}">
                <a16:creationId xmlns:a16="http://schemas.microsoft.com/office/drawing/2014/main" id="{47FEABB2-EC60-4919-953E-0751B5745EB6}"/>
              </a:ext>
            </a:extLst>
          </p:cNvPr>
          <p:cNvSpPr>
            <a:spLocks noGrp="1"/>
          </p:cNvSpPr>
          <p:nvPr>
            <p:ph type="body" sz="quarter" idx="11" hasCustomPrompt="1"/>
          </p:nvPr>
        </p:nvSpPr>
        <p:spPr>
          <a:xfrm>
            <a:off x="567046" y="1504234"/>
            <a:ext cx="8037204" cy="1527048"/>
          </a:xfrm>
        </p:spPr>
        <p:txBody>
          <a:bodyPr>
            <a:noAutofit/>
          </a:bodyPr>
          <a:lstStyle>
            <a:lvl1pPr>
              <a:lnSpc>
                <a:spcPct val="90000"/>
              </a:lnSpc>
              <a:spcAft>
                <a:spcPts val="0"/>
              </a:spcAft>
              <a:defRPr sz="4400" b="1" spc="-100" baseline="0">
                <a:solidFill>
                  <a:schemeClr val="bg1"/>
                </a:solidFill>
              </a:defRPr>
            </a:lvl1pPr>
          </a:lstStyle>
          <a:p>
            <a:pPr lvl="0"/>
            <a:r>
              <a:rPr lang="en-US" dirty="0"/>
              <a:t>Sub-divider title</a:t>
            </a:r>
          </a:p>
        </p:txBody>
      </p:sp>
      <p:sp>
        <p:nvSpPr>
          <p:cNvPr id="11" name="Title 1">
            <a:extLst>
              <a:ext uri="{FF2B5EF4-FFF2-40B4-BE49-F238E27FC236}">
                <a16:creationId xmlns:a16="http://schemas.microsoft.com/office/drawing/2014/main" id="{8535671E-FAE4-4155-A14F-2A9040E809F7}"/>
              </a:ext>
            </a:extLst>
          </p:cNvPr>
          <p:cNvSpPr>
            <a:spLocks noGrp="1"/>
          </p:cNvSpPr>
          <p:nvPr>
            <p:ph type="ctrTitle" hasCustomPrompt="1"/>
          </p:nvPr>
        </p:nvSpPr>
        <p:spPr bwMode="gray">
          <a:xfrm>
            <a:off x="1129021" y="4053037"/>
            <a:ext cx="2414016" cy="356616"/>
          </a:xfrm>
        </p:spPr>
        <p:txBody>
          <a:bodyPr anchor="t" anchorCtr="0">
            <a:noAutofit/>
          </a:bodyPr>
          <a:lstStyle>
            <a:lvl1pPr>
              <a:lnSpc>
                <a:spcPct val="90000"/>
              </a:lnSpc>
              <a:spcBef>
                <a:spcPts val="0"/>
              </a:spcBef>
              <a:spcAft>
                <a:spcPts val="0"/>
              </a:spcAft>
              <a:defRPr sz="2800" b="0" spc="0" baseline="0">
                <a:solidFill>
                  <a:schemeClr val="bg1"/>
                </a:solidFill>
              </a:defRPr>
            </a:lvl1pPr>
          </a:lstStyle>
          <a:p>
            <a:r>
              <a:rPr lang="en-US" dirty="0"/>
              <a:t>Divider title</a:t>
            </a:r>
            <a:endParaRPr lang="en-AU" dirty="0"/>
          </a:p>
        </p:txBody>
      </p:sp>
    </p:spTree>
    <p:extLst>
      <p:ext uri="{BB962C8B-B14F-4D97-AF65-F5344CB8AC3E}">
        <p14:creationId xmlns:p14="http://schemas.microsoft.com/office/powerpoint/2010/main" val="1121737298"/>
      </p:ext>
    </p:extLst>
  </p:cSld>
  <p:clrMapOvr>
    <a:masterClrMapping/>
  </p:clrMapOvr>
</p:sldLayout>
</file>

<file path=ppt/slideLayouts/slideLayout25.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Divider 1 Violet">
    <p:bg>
      <p:bgPr>
        <a:solidFill>
          <a:schemeClr val="bg1"/>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D0FFAC7A-0A43-405B-B816-ED72A6280B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4" name="Title 1"/>
          <p:cNvSpPr>
            <a:spLocks noGrp="1"/>
          </p:cNvSpPr>
          <p:nvPr>
            <p:ph type="ctrTitle" hasCustomPrompt="1"/>
          </p:nvPr>
        </p:nvSpPr>
        <p:spPr bwMode="gray">
          <a:xfrm>
            <a:off x="1437556" y="1501406"/>
            <a:ext cx="7166693"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
        <p:nvSpPr>
          <p:cNvPr id="5" name="Text Placeholder 10">
            <a:extLst>
              <a:ext uri="{FF2B5EF4-FFF2-40B4-BE49-F238E27FC236}">
                <a16:creationId xmlns:a16="http://schemas.microsoft.com/office/drawing/2014/main" id="{737F2053-4729-467B-90EE-18ACA6CA49BA}"/>
              </a:ext>
            </a:extLst>
          </p:cNvPr>
          <p:cNvSpPr>
            <a:spLocks noGrp="1"/>
          </p:cNvSpPr>
          <p:nvPr>
            <p:ph type="body" sz="quarter" idx="10" hasCustomPrompt="1"/>
          </p:nvPr>
        </p:nvSpPr>
        <p:spPr>
          <a:xfrm>
            <a:off x="567046" y="1501406"/>
            <a:ext cx="609600" cy="576072"/>
          </a:xfrm>
          <a:noFill/>
        </p:spPr>
        <p:txBody>
          <a:bodyPr anchor="ctr" anchorCtr="1">
            <a:noAutofit/>
          </a:bodyPr>
          <a:lstStyle>
            <a:lvl1pPr algn="l">
              <a:lnSpc>
                <a:spcPct val="95000"/>
              </a:lnSpc>
              <a:spcAft>
                <a:spcPts val="0"/>
              </a:spcAft>
              <a:defRPr sz="4400" b="1" spc="-10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Tree>
    <p:extLst>
      <p:ext uri="{BB962C8B-B14F-4D97-AF65-F5344CB8AC3E}">
        <p14:creationId xmlns:p14="http://schemas.microsoft.com/office/powerpoint/2010/main" val="192963108"/>
      </p:ext>
    </p:extLst>
  </p:cSld>
  <p:clrMapOvr>
    <a:masterClrMapping/>
  </p:clrMapOvr>
</p:sldLayout>
</file>

<file path=ppt/slideLayouts/slideLayout26.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Divider 2 Violet">
    <p:bg>
      <p:bgPr>
        <a:solidFill>
          <a:schemeClr val="bg1"/>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F5550C2E-6004-4F62-A241-03B170A217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3" name="Title 1">
            <a:extLst>
              <a:ext uri="{FF2B5EF4-FFF2-40B4-BE49-F238E27FC236}">
                <a16:creationId xmlns:a16="http://schemas.microsoft.com/office/drawing/2014/main" id="{FF85FAFD-8798-444A-A8E0-202306595B45}"/>
              </a:ext>
            </a:extLst>
          </p:cNvPr>
          <p:cNvSpPr>
            <a:spLocks noGrp="1"/>
          </p:cNvSpPr>
          <p:nvPr>
            <p:ph type="ctrTitle" hasCustomPrompt="1"/>
          </p:nvPr>
        </p:nvSpPr>
        <p:spPr bwMode="gray">
          <a:xfrm>
            <a:off x="567046" y="1501406"/>
            <a:ext cx="8037204"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Tree>
    <p:extLst>
      <p:ext uri="{BB962C8B-B14F-4D97-AF65-F5344CB8AC3E}">
        <p14:creationId xmlns:p14="http://schemas.microsoft.com/office/powerpoint/2010/main" val="914692690"/>
      </p:ext>
    </p:extLst>
  </p:cSld>
  <p:clrMapOvr>
    <a:masterClrMapping/>
  </p:clrMapOvr>
</p:sldLayout>
</file>

<file path=ppt/slideLayouts/slideLayout27.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Sub-divider Violet">
    <p:bg>
      <p:bgPr>
        <a:solidFill>
          <a:schemeClr val="bg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1796524F-E965-4438-B1A9-5051D2AC36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cxnSp>
        <p:nvCxnSpPr>
          <p:cNvPr id="8" name="Straight Connector 7">
            <a:extLst>
              <a:ext uri="{FF2B5EF4-FFF2-40B4-BE49-F238E27FC236}">
                <a16:creationId xmlns:a16="http://schemas.microsoft.com/office/drawing/2014/main" id="{B748AF97-0180-4C15-962E-191069313B42}"/>
              </a:ext>
            </a:extLst>
          </p:cNvPr>
          <p:cNvCxnSpPr/>
          <p:nvPr userDrawn="1"/>
        </p:nvCxnSpPr>
        <p:spPr>
          <a:xfrm>
            <a:off x="567046" y="3979143"/>
            <a:ext cx="2976513" cy="0"/>
          </a:xfrm>
          <a:prstGeom prst="line">
            <a:avLst/>
          </a:prstGeom>
          <a:ln w="158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DC6AEE0-7F2B-4C83-9CEF-B04BB04667E2}"/>
              </a:ext>
            </a:extLst>
          </p:cNvPr>
          <p:cNvSpPr>
            <a:spLocks noGrp="1"/>
          </p:cNvSpPr>
          <p:nvPr>
            <p:ph type="body" sz="quarter" idx="10" hasCustomPrompt="1"/>
          </p:nvPr>
        </p:nvSpPr>
        <p:spPr>
          <a:xfrm>
            <a:off x="614671" y="4017243"/>
            <a:ext cx="457200" cy="502489"/>
          </a:xfrm>
          <a:noFill/>
        </p:spPr>
        <p:txBody>
          <a:bodyPr anchor="t" anchorCtr="0">
            <a:noAutofit/>
          </a:bodyPr>
          <a:lstStyle>
            <a:lvl1pPr algn="l">
              <a:spcAft>
                <a:spcPts val="0"/>
              </a:spcAft>
              <a:defRPr sz="2800" b="0" spc="-15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
        <p:nvSpPr>
          <p:cNvPr id="7" name="Text Placeholder 9">
            <a:extLst>
              <a:ext uri="{FF2B5EF4-FFF2-40B4-BE49-F238E27FC236}">
                <a16:creationId xmlns:a16="http://schemas.microsoft.com/office/drawing/2014/main" id="{2A419A91-6B2E-48BF-8545-CA92E5EA6010}"/>
              </a:ext>
            </a:extLst>
          </p:cNvPr>
          <p:cNvSpPr>
            <a:spLocks noGrp="1"/>
          </p:cNvSpPr>
          <p:nvPr>
            <p:ph type="body" sz="quarter" idx="11" hasCustomPrompt="1"/>
          </p:nvPr>
        </p:nvSpPr>
        <p:spPr>
          <a:xfrm>
            <a:off x="567046" y="1504234"/>
            <a:ext cx="8037204" cy="1527048"/>
          </a:xfrm>
        </p:spPr>
        <p:txBody>
          <a:bodyPr>
            <a:noAutofit/>
          </a:bodyPr>
          <a:lstStyle>
            <a:lvl1pPr>
              <a:lnSpc>
                <a:spcPct val="90000"/>
              </a:lnSpc>
              <a:spcAft>
                <a:spcPts val="0"/>
              </a:spcAft>
              <a:defRPr sz="4400" b="1" spc="-100" baseline="0">
                <a:solidFill>
                  <a:schemeClr val="bg1"/>
                </a:solidFill>
              </a:defRPr>
            </a:lvl1pPr>
          </a:lstStyle>
          <a:p>
            <a:pPr lvl="0"/>
            <a:r>
              <a:rPr lang="en-US" dirty="0"/>
              <a:t>Sub-divider title</a:t>
            </a:r>
          </a:p>
        </p:txBody>
      </p:sp>
      <p:sp>
        <p:nvSpPr>
          <p:cNvPr id="11" name="Title 1">
            <a:extLst>
              <a:ext uri="{FF2B5EF4-FFF2-40B4-BE49-F238E27FC236}">
                <a16:creationId xmlns:a16="http://schemas.microsoft.com/office/drawing/2014/main" id="{E28CE94F-C748-478E-A8D7-5E223F0D21AC}"/>
              </a:ext>
            </a:extLst>
          </p:cNvPr>
          <p:cNvSpPr>
            <a:spLocks noGrp="1"/>
          </p:cNvSpPr>
          <p:nvPr>
            <p:ph type="ctrTitle" hasCustomPrompt="1"/>
          </p:nvPr>
        </p:nvSpPr>
        <p:spPr bwMode="gray">
          <a:xfrm>
            <a:off x="1129021" y="4053037"/>
            <a:ext cx="2414016" cy="356616"/>
          </a:xfrm>
        </p:spPr>
        <p:txBody>
          <a:bodyPr anchor="t" anchorCtr="0">
            <a:noAutofit/>
          </a:bodyPr>
          <a:lstStyle>
            <a:lvl1pPr>
              <a:lnSpc>
                <a:spcPct val="90000"/>
              </a:lnSpc>
              <a:spcBef>
                <a:spcPts val="0"/>
              </a:spcBef>
              <a:spcAft>
                <a:spcPts val="0"/>
              </a:spcAft>
              <a:defRPr sz="2800" b="0" spc="0" baseline="0">
                <a:solidFill>
                  <a:schemeClr val="bg1"/>
                </a:solidFill>
              </a:defRPr>
            </a:lvl1pPr>
          </a:lstStyle>
          <a:p>
            <a:r>
              <a:rPr lang="en-US" dirty="0"/>
              <a:t>Divider title</a:t>
            </a:r>
            <a:endParaRPr lang="en-AU" dirty="0"/>
          </a:p>
        </p:txBody>
      </p:sp>
    </p:spTree>
    <p:extLst>
      <p:ext uri="{BB962C8B-B14F-4D97-AF65-F5344CB8AC3E}">
        <p14:creationId xmlns:p14="http://schemas.microsoft.com/office/powerpoint/2010/main" val="664360449"/>
      </p:ext>
    </p:extLst>
  </p:cSld>
  <p:clrMapOvr>
    <a:masterClrMapping/>
  </p:clrMapOvr>
</p:sldLayout>
</file>

<file path=ppt/slideLayouts/slideLayout28.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Divider 1 Burnt Orange">
    <p:bg>
      <p:bgPr>
        <a:solidFill>
          <a:schemeClr val="bg1"/>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3A5BE18E-7C81-4F0F-89E7-175060CE35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4" name="Title 1"/>
          <p:cNvSpPr>
            <a:spLocks noGrp="1"/>
          </p:cNvSpPr>
          <p:nvPr>
            <p:ph type="ctrTitle" hasCustomPrompt="1"/>
          </p:nvPr>
        </p:nvSpPr>
        <p:spPr bwMode="gray">
          <a:xfrm>
            <a:off x="1437556" y="1501406"/>
            <a:ext cx="7166693"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
        <p:nvSpPr>
          <p:cNvPr id="5" name="Text Placeholder 10">
            <a:extLst>
              <a:ext uri="{FF2B5EF4-FFF2-40B4-BE49-F238E27FC236}">
                <a16:creationId xmlns:a16="http://schemas.microsoft.com/office/drawing/2014/main" id="{752618D6-21E7-40F1-922A-9D6A5EA33C44}"/>
              </a:ext>
            </a:extLst>
          </p:cNvPr>
          <p:cNvSpPr>
            <a:spLocks noGrp="1"/>
          </p:cNvSpPr>
          <p:nvPr>
            <p:ph type="body" sz="quarter" idx="10" hasCustomPrompt="1"/>
          </p:nvPr>
        </p:nvSpPr>
        <p:spPr>
          <a:xfrm>
            <a:off x="567046" y="1501406"/>
            <a:ext cx="609600" cy="576072"/>
          </a:xfrm>
          <a:noFill/>
        </p:spPr>
        <p:txBody>
          <a:bodyPr anchor="ctr" anchorCtr="1">
            <a:noAutofit/>
          </a:bodyPr>
          <a:lstStyle>
            <a:lvl1pPr algn="l">
              <a:lnSpc>
                <a:spcPct val="95000"/>
              </a:lnSpc>
              <a:spcAft>
                <a:spcPts val="0"/>
              </a:spcAft>
              <a:defRPr sz="4400" b="1" spc="-10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Tree>
    <p:extLst>
      <p:ext uri="{BB962C8B-B14F-4D97-AF65-F5344CB8AC3E}">
        <p14:creationId xmlns:p14="http://schemas.microsoft.com/office/powerpoint/2010/main" val="3035584785"/>
      </p:ext>
    </p:extLst>
  </p:cSld>
  <p:clrMapOvr>
    <a:masterClrMapping/>
  </p:clrMapOvr>
</p:sldLayout>
</file>

<file path=ppt/slideLayouts/slideLayout29.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Divider 2 Burnt Orange">
    <p:bg>
      <p:bgPr>
        <a:solidFill>
          <a:schemeClr val="bg1"/>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229B3DFE-7F31-47D8-A2DD-9B2009F5C0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3" name="Title 1">
            <a:extLst>
              <a:ext uri="{FF2B5EF4-FFF2-40B4-BE49-F238E27FC236}">
                <a16:creationId xmlns:a16="http://schemas.microsoft.com/office/drawing/2014/main" id="{514F232F-A3F4-4137-AF01-3E98FE0A7B26}"/>
              </a:ext>
            </a:extLst>
          </p:cNvPr>
          <p:cNvSpPr>
            <a:spLocks noGrp="1"/>
          </p:cNvSpPr>
          <p:nvPr>
            <p:ph type="ctrTitle" hasCustomPrompt="1"/>
          </p:nvPr>
        </p:nvSpPr>
        <p:spPr bwMode="gray">
          <a:xfrm>
            <a:off x="567046" y="1501406"/>
            <a:ext cx="8037204"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Tree>
    <p:extLst>
      <p:ext uri="{BB962C8B-B14F-4D97-AF65-F5344CB8AC3E}">
        <p14:creationId xmlns:p14="http://schemas.microsoft.com/office/powerpoint/2010/main" val="1195749177"/>
      </p:ext>
    </p:extLst>
  </p:cSld>
  <p:clrMapOvr>
    <a:masterClrMapping/>
  </p:clrMapOvr>
</p:sldLayout>
</file>

<file path=ppt/slideLayouts/slideLayout3.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Agenda image">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bwMode="gray">
          <a:xfrm>
            <a:off x="566736" y="633626"/>
            <a:ext cx="4251962" cy="453600"/>
          </a:xfrm>
          <a:prstGeom prst="rect">
            <a:avLst/>
          </a:prstGeom>
        </p:spPr>
        <p:txBody>
          <a:bodyPr vert="horz" lIns="0" tIns="0" rIns="0" bIns="0" rtlCol="0" anchor="t" anchorCtr="0">
            <a:noAutofit/>
          </a:bodyPr>
          <a:lstStyle>
            <a:lvl1pPr>
              <a:defRPr/>
            </a:lvl1pPr>
          </a:lstStyle>
          <a:p>
            <a:r>
              <a:rPr lang="en-US" dirty="0"/>
              <a:t>Agenda</a:t>
            </a:r>
            <a:endParaRPr lang="en-AU" dirty="0"/>
          </a:p>
        </p:txBody>
      </p:sp>
      <p:sp>
        <p:nvSpPr>
          <p:cNvPr id="14" name="Table Placeholder 5"/>
          <p:cNvSpPr>
            <a:spLocks noGrp="1"/>
          </p:cNvSpPr>
          <p:nvPr>
            <p:ph type="tbl" sz="quarter" idx="10"/>
          </p:nvPr>
        </p:nvSpPr>
        <p:spPr>
          <a:xfrm>
            <a:off x="566738" y="1495424"/>
            <a:ext cx="4251960" cy="2834640"/>
          </a:xfrm>
        </p:spPr>
        <p:txBody>
          <a:bodyPr>
            <a:noAutofit/>
          </a:bodyPr>
          <a:lstStyle>
            <a:lvl1pPr>
              <a:defRPr sz="1600"/>
            </a:lvl1pPr>
          </a:lstStyle>
          <a:p>
            <a:r>
              <a:rPr lang="en-US" dirty="0"/>
              <a:t>Click icon to add table</a:t>
            </a:r>
            <a:endParaRPr lang="en-GB" dirty="0"/>
          </a:p>
        </p:txBody>
      </p:sp>
      <p:pic>
        <p:nvPicPr>
          <p:cNvPr id="6" name="Picture 5" descr="Background pattern&#10;&#10;Description automatically generated">
            <a:extLst>
              <a:ext uri="{FF2B5EF4-FFF2-40B4-BE49-F238E27FC236}">
                <a16:creationId xmlns:a16="http://schemas.microsoft.com/office/drawing/2014/main" id="{080B0FD8-C7B8-420D-80EC-37A3D7E6B02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765"/>
          <a:stretch/>
        </p:blipFill>
        <p:spPr>
          <a:xfrm>
            <a:off x="6013514" y="0"/>
            <a:ext cx="3130485" cy="5143500"/>
          </a:xfrm>
          <a:prstGeom prst="rect">
            <a:avLst/>
          </a:prstGeom>
        </p:spPr>
      </p:pic>
    </p:spTree>
    <p:extLst>
      <p:ext uri="{BB962C8B-B14F-4D97-AF65-F5344CB8AC3E}">
        <p14:creationId xmlns:p14="http://schemas.microsoft.com/office/powerpoint/2010/main" val="4120223639"/>
      </p:ext>
    </p:extLst>
  </p:cSld>
  <p:clrMapOvr>
    <a:masterClrMapping/>
  </p:clrMapOvr>
</p:sldLayout>
</file>

<file path=ppt/slideLayouts/slideLayout30.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Sub-divider Burnt Orange">
    <p:bg>
      <p:bgPr>
        <a:solidFill>
          <a:schemeClr val="bg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97555CCC-1F0F-4A63-A9FD-93038947AB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cxnSp>
        <p:nvCxnSpPr>
          <p:cNvPr id="8" name="Straight Connector 7">
            <a:extLst>
              <a:ext uri="{FF2B5EF4-FFF2-40B4-BE49-F238E27FC236}">
                <a16:creationId xmlns:a16="http://schemas.microsoft.com/office/drawing/2014/main" id="{D7085244-F54A-4F70-9B1A-E566582857FB}"/>
              </a:ext>
            </a:extLst>
          </p:cNvPr>
          <p:cNvCxnSpPr/>
          <p:nvPr userDrawn="1"/>
        </p:nvCxnSpPr>
        <p:spPr>
          <a:xfrm>
            <a:off x="567046" y="3979143"/>
            <a:ext cx="2976513" cy="0"/>
          </a:xfrm>
          <a:prstGeom prst="line">
            <a:avLst/>
          </a:prstGeom>
          <a:ln w="158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C8F7CA6F-2DEC-4496-BB19-F5F51CBCA98B}"/>
              </a:ext>
            </a:extLst>
          </p:cNvPr>
          <p:cNvSpPr>
            <a:spLocks noGrp="1"/>
          </p:cNvSpPr>
          <p:nvPr>
            <p:ph type="body" sz="quarter" idx="10" hasCustomPrompt="1"/>
          </p:nvPr>
        </p:nvSpPr>
        <p:spPr>
          <a:xfrm>
            <a:off x="614671" y="4017243"/>
            <a:ext cx="457200" cy="502489"/>
          </a:xfrm>
          <a:noFill/>
        </p:spPr>
        <p:txBody>
          <a:bodyPr anchor="t" anchorCtr="0">
            <a:noAutofit/>
          </a:bodyPr>
          <a:lstStyle>
            <a:lvl1pPr algn="l">
              <a:spcAft>
                <a:spcPts val="0"/>
              </a:spcAft>
              <a:defRPr sz="2800" b="0" spc="-15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
        <p:nvSpPr>
          <p:cNvPr id="7" name="Text Placeholder 9">
            <a:extLst>
              <a:ext uri="{FF2B5EF4-FFF2-40B4-BE49-F238E27FC236}">
                <a16:creationId xmlns:a16="http://schemas.microsoft.com/office/drawing/2014/main" id="{A1E4DBFB-670B-496A-99BA-1D089677782F}"/>
              </a:ext>
            </a:extLst>
          </p:cNvPr>
          <p:cNvSpPr>
            <a:spLocks noGrp="1"/>
          </p:cNvSpPr>
          <p:nvPr>
            <p:ph type="body" sz="quarter" idx="11" hasCustomPrompt="1"/>
          </p:nvPr>
        </p:nvSpPr>
        <p:spPr>
          <a:xfrm>
            <a:off x="567046" y="1504234"/>
            <a:ext cx="8037204" cy="1527048"/>
          </a:xfrm>
        </p:spPr>
        <p:txBody>
          <a:bodyPr>
            <a:noAutofit/>
          </a:bodyPr>
          <a:lstStyle>
            <a:lvl1pPr>
              <a:lnSpc>
                <a:spcPct val="90000"/>
              </a:lnSpc>
              <a:spcAft>
                <a:spcPts val="0"/>
              </a:spcAft>
              <a:defRPr sz="4400" b="1" spc="-100" baseline="0">
                <a:solidFill>
                  <a:schemeClr val="bg1"/>
                </a:solidFill>
              </a:defRPr>
            </a:lvl1pPr>
          </a:lstStyle>
          <a:p>
            <a:pPr lvl="0"/>
            <a:r>
              <a:rPr lang="en-US" dirty="0"/>
              <a:t>Sub-divider title</a:t>
            </a:r>
          </a:p>
        </p:txBody>
      </p:sp>
      <p:sp>
        <p:nvSpPr>
          <p:cNvPr id="11" name="Title 1">
            <a:extLst>
              <a:ext uri="{FF2B5EF4-FFF2-40B4-BE49-F238E27FC236}">
                <a16:creationId xmlns:a16="http://schemas.microsoft.com/office/drawing/2014/main" id="{29E71A6F-C681-4060-97A8-5E0F736735CE}"/>
              </a:ext>
            </a:extLst>
          </p:cNvPr>
          <p:cNvSpPr>
            <a:spLocks noGrp="1"/>
          </p:cNvSpPr>
          <p:nvPr>
            <p:ph type="ctrTitle" hasCustomPrompt="1"/>
          </p:nvPr>
        </p:nvSpPr>
        <p:spPr bwMode="gray">
          <a:xfrm>
            <a:off x="1129021" y="4053037"/>
            <a:ext cx="2414016" cy="356616"/>
          </a:xfrm>
        </p:spPr>
        <p:txBody>
          <a:bodyPr anchor="t" anchorCtr="0">
            <a:noAutofit/>
          </a:bodyPr>
          <a:lstStyle>
            <a:lvl1pPr>
              <a:lnSpc>
                <a:spcPct val="90000"/>
              </a:lnSpc>
              <a:spcBef>
                <a:spcPts val="0"/>
              </a:spcBef>
              <a:spcAft>
                <a:spcPts val="0"/>
              </a:spcAft>
              <a:defRPr sz="2800" b="0" spc="0" baseline="0">
                <a:solidFill>
                  <a:schemeClr val="bg1"/>
                </a:solidFill>
              </a:defRPr>
            </a:lvl1pPr>
          </a:lstStyle>
          <a:p>
            <a:r>
              <a:rPr lang="en-US" dirty="0"/>
              <a:t>Divider title</a:t>
            </a:r>
            <a:endParaRPr lang="en-AU" dirty="0"/>
          </a:p>
        </p:txBody>
      </p:sp>
    </p:spTree>
    <p:extLst>
      <p:ext uri="{BB962C8B-B14F-4D97-AF65-F5344CB8AC3E}">
        <p14:creationId xmlns:p14="http://schemas.microsoft.com/office/powerpoint/2010/main" val="3659589682"/>
      </p:ext>
    </p:extLst>
  </p:cSld>
  <p:clrMapOvr>
    <a:masterClrMapping/>
  </p:clrMapOvr>
</p:sldLayout>
</file>

<file path=ppt/slideLayouts/slideLayout31.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Divider 1 Orange">
    <p:bg>
      <p:bgPr>
        <a:solidFill>
          <a:schemeClr val="bg1"/>
        </a:solidFill>
        <a:effectLst/>
      </p:bgPr>
    </p:bg>
    <p:spTree>
      <p:nvGrpSpPr>
        <p:cNvPr id="1" name=""/>
        <p:cNvGrpSpPr/>
        <p:nvPr/>
      </p:nvGrpSpPr>
      <p:grpSpPr>
        <a:xfrm>
          <a:off x="0" y="0"/>
          <a:ext cx="0" cy="0"/>
          <a:chOff x="0" y="0"/>
          <a:chExt cx="0" cy="0"/>
        </a:xfrm>
      </p:grpSpPr>
      <p:pic>
        <p:nvPicPr>
          <p:cNvPr id="3" name="Picture 2" descr="A close up of a person's skin&#10;&#10;Description automatically generated with low confidence">
            <a:extLst>
              <a:ext uri="{FF2B5EF4-FFF2-40B4-BE49-F238E27FC236}">
                <a16:creationId xmlns:a16="http://schemas.microsoft.com/office/drawing/2014/main" id="{C419DB10-C2FD-4D5A-88FB-1D0F9339F7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4" name="Title 1"/>
          <p:cNvSpPr>
            <a:spLocks noGrp="1"/>
          </p:cNvSpPr>
          <p:nvPr>
            <p:ph type="ctrTitle" hasCustomPrompt="1"/>
          </p:nvPr>
        </p:nvSpPr>
        <p:spPr bwMode="gray">
          <a:xfrm>
            <a:off x="1437556" y="1501406"/>
            <a:ext cx="7166693"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
        <p:nvSpPr>
          <p:cNvPr id="5" name="Text Placeholder 10">
            <a:extLst>
              <a:ext uri="{FF2B5EF4-FFF2-40B4-BE49-F238E27FC236}">
                <a16:creationId xmlns:a16="http://schemas.microsoft.com/office/drawing/2014/main" id="{8079E008-7CF0-4FAC-A6E4-A57CFA49ABBB}"/>
              </a:ext>
            </a:extLst>
          </p:cNvPr>
          <p:cNvSpPr>
            <a:spLocks noGrp="1"/>
          </p:cNvSpPr>
          <p:nvPr>
            <p:ph type="body" sz="quarter" idx="10" hasCustomPrompt="1"/>
          </p:nvPr>
        </p:nvSpPr>
        <p:spPr>
          <a:xfrm>
            <a:off x="567046" y="1501406"/>
            <a:ext cx="609600" cy="576072"/>
          </a:xfrm>
          <a:noFill/>
        </p:spPr>
        <p:txBody>
          <a:bodyPr anchor="ctr" anchorCtr="1">
            <a:noAutofit/>
          </a:bodyPr>
          <a:lstStyle>
            <a:lvl1pPr algn="l">
              <a:lnSpc>
                <a:spcPct val="95000"/>
              </a:lnSpc>
              <a:spcAft>
                <a:spcPts val="0"/>
              </a:spcAft>
              <a:defRPr sz="4400" b="1" spc="-10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Tree>
    <p:extLst>
      <p:ext uri="{BB962C8B-B14F-4D97-AF65-F5344CB8AC3E}">
        <p14:creationId xmlns:p14="http://schemas.microsoft.com/office/powerpoint/2010/main" val="1367656956"/>
      </p:ext>
    </p:extLst>
  </p:cSld>
  <p:clrMapOvr>
    <a:masterClrMapping/>
  </p:clrMapOvr>
</p:sldLayout>
</file>

<file path=ppt/slideLayouts/slideLayout32.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Divider 2 Orange">
    <p:bg>
      <p:bgPr>
        <a:solidFill>
          <a:schemeClr val="bg1"/>
        </a:solidFill>
        <a:effectLst/>
      </p:bgPr>
    </p:bg>
    <p:spTree>
      <p:nvGrpSpPr>
        <p:cNvPr id="1" name=""/>
        <p:cNvGrpSpPr/>
        <p:nvPr/>
      </p:nvGrpSpPr>
      <p:grpSpPr>
        <a:xfrm>
          <a:off x="0" y="0"/>
          <a:ext cx="0" cy="0"/>
          <a:chOff x="0" y="0"/>
          <a:chExt cx="0" cy="0"/>
        </a:xfrm>
      </p:grpSpPr>
      <p:pic>
        <p:nvPicPr>
          <p:cNvPr id="5" name="Picture 4" descr="A close up of a person's skin&#10;&#10;Description automatically generated with low confidence">
            <a:extLst>
              <a:ext uri="{FF2B5EF4-FFF2-40B4-BE49-F238E27FC236}">
                <a16:creationId xmlns:a16="http://schemas.microsoft.com/office/drawing/2014/main" id="{79259FE4-C61E-4144-8848-4A994ABFB9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3" name="Title 1">
            <a:extLst>
              <a:ext uri="{FF2B5EF4-FFF2-40B4-BE49-F238E27FC236}">
                <a16:creationId xmlns:a16="http://schemas.microsoft.com/office/drawing/2014/main" id="{0E79A997-1AE4-4499-9397-E38897978BF2}"/>
              </a:ext>
            </a:extLst>
          </p:cNvPr>
          <p:cNvSpPr>
            <a:spLocks noGrp="1"/>
          </p:cNvSpPr>
          <p:nvPr>
            <p:ph type="ctrTitle" hasCustomPrompt="1"/>
          </p:nvPr>
        </p:nvSpPr>
        <p:spPr bwMode="gray">
          <a:xfrm>
            <a:off x="567046" y="1501406"/>
            <a:ext cx="8037204"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Tree>
    <p:extLst>
      <p:ext uri="{BB962C8B-B14F-4D97-AF65-F5344CB8AC3E}">
        <p14:creationId xmlns:p14="http://schemas.microsoft.com/office/powerpoint/2010/main" val="2759014456"/>
      </p:ext>
    </p:extLst>
  </p:cSld>
  <p:clrMapOvr>
    <a:masterClrMapping/>
  </p:clrMapOvr>
</p:sldLayout>
</file>

<file path=ppt/slideLayouts/slideLayout33.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Sub-divider Orange">
    <p:bg>
      <p:bgPr>
        <a:solidFill>
          <a:schemeClr val="bg1"/>
        </a:solidFill>
        <a:effectLst/>
      </p:bgPr>
    </p:bg>
    <p:spTree>
      <p:nvGrpSpPr>
        <p:cNvPr id="1" name=""/>
        <p:cNvGrpSpPr/>
        <p:nvPr/>
      </p:nvGrpSpPr>
      <p:grpSpPr>
        <a:xfrm>
          <a:off x="0" y="0"/>
          <a:ext cx="0" cy="0"/>
          <a:chOff x="0" y="0"/>
          <a:chExt cx="0" cy="0"/>
        </a:xfrm>
      </p:grpSpPr>
      <p:pic>
        <p:nvPicPr>
          <p:cNvPr id="9" name="Picture 8" descr="A close up of a person's skin&#10;&#10;Description automatically generated with low confidence">
            <a:extLst>
              <a:ext uri="{FF2B5EF4-FFF2-40B4-BE49-F238E27FC236}">
                <a16:creationId xmlns:a16="http://schemas.microsoft.com/office/drawing/2014/main" id="{6D2AA675-517D-40BA-AE30-B3AF1AC11C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cxnSp>
        <p:nvCxnSpPr>
          <p:cNvPr id="8" name="Straight Connector 7">
            <a:extLst>
              <a:ext uri="{FF2B5EF4-FFF2-40B4-BE49-F238E27FC236}">
                <a16:creationId xmlns:a16="http://schemas.microsoft.com/office/drawing/2014/main" id="{C0232AD4-7A6A-47B9-A7BA-5394B50FD877}"/>
              </a:ext>
            </a:extLst>
          </p:cNvPr>
          <p:cNvCxnSpPr/>
          <p:nvPr userDrawn="1"/>
        </p:nvCxnSpPr>
        <p:spPr>
          <a:xfrm>
            <a:off x="567046" y="3979143"/>
            <a:ext cx="2976513" cy="0"/>
          </a:xfrm>
          <a:prstGeom prst="line">
            <a:avLst/>
          </a:prstGeom>
          <a:ln w="158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AC7B6399-534F-45FC-A25B-750CFBEC8C50}"/>
              </a:ext>
            </a:extLst>
          </p:cNvPr>
          <p:cNvSpPr>
            <a:spLocks noGrp="1"/>
          </p:cNvSpPr>
          <p:nvPr>
            <p:ph type="body" sz="quarter" idx="10" hasCustomPrompt="1"/>
          </p:nvPr>
        </p:nvSpPr>
        <p:spPr>
          <a:xfrm>
            <a:off x="614671" y="4017243"/>
            <a:ext cx="457200" cy="502489"/>
          </a:xfrm>
          <a:noFill/>
        </p:spPr>
        <p:txBody>
          <a:bodyPr anchor="t" anchorCtr="0">
            <a:noAutofit/>
          </a:bodyPr>
          <a:lstStyle>
            <a:lvl1pPr algn="l">
              <a:spcAft>
                <a:spcPts val="0"/>
              </a:spcAft>
              <a:defRPr sz="2800" b="0" spc="-15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
        <p:nvSpPr>
          <p:cNvPr id="7" name="Text Placeholder 9">
            <a:extLst>
              <a:ext uri="{FF2B5EF4-FFF2-40B4-BE49-F238E27FC236}">
                <a16:creationId xmlns:a16="http://schemas.microsoft.com/office/drawing/2014/main" id="{1AD152A1-4649-4BEA-8EE6-F1F271D12A48}"/>
              </a:ext>
            </a:extLst>
          </p:cNvPr>
          <p:cNvSpPr>
            <a:spLocks noGrp="1"/>
          </p:cNvSpPr>
          <p:nvPr>
            <p:ph type="body" sz="quarter" idx="11" hasCustomPrompt="1"/>
          </p:nvPr>
        </p:nvSpPr>
        <p:spPr>
          <a:xfrm>
            <a:off x="567046" y="1504234"/>
            <a:ext cx="8037204" cy="1527048"/>
          </a:xfrm>
        </p:spPr>
        <p:txBody>
          <a:bodyPr>
            <a:noAutofit/>
          </a:bodyPr>
          <a:lstStyle>
            <a:lvl1pPr>
              <a:lnSpc>
                <a:spcPct val="90000"/>
              </a:lnSpc>
              <a:spcAft>
                <a:spcPts val="0"/>
              </a:spcAft>
              <a:defRPr sz="4400" b="1" spc="-100" baseline="0">
                <a:solidFill>
                  <a:schemeClr val="bg1"/>
                </a:solidFill>
              </a:defRPr>
            </a:lvl1pPr>
          </a:lstStyle>
          <a:p>
            <a:pPr lvl="0"/>
            <a:r>
              <a:rPr lang="en-US" dirty="0"/>
              <a:t>Sub-divider title</a:t>
            </a:r>
          </a:p>
        </p:txBody>
      </p:sp>
      <p:sp>
        <p:nvSpPr>
          <p:cNvPr id="11" name="Title 1">
            <a:extLst>
              <a:ext uri="{FF2B5EF4-FFF2-40B4-BE49-F238E27FC236}">
                <a16:creationId xmlns:a16="http://schemas.microsoft.com/office/drawing/2014/main" id="{9237F85B-8690-4377-B367-3A947CD5FF80}"/>
              </a:ext>
            </a:extLst>
          </p:cNvPr>
          <p:cNvSpPr>
            <a:spLocks noGrp="1"/>
          </p:cNvSpPr>
          <p:nvPr>
            <p:ph type="ctrTitle" hasCustomPrompt="1"/>
          </p:nvPr>
        </p:nvSpPr>
        <p:spPr bwMode="gray">
          <a:xfrm>
            <a:off x="1129021" y="4053037"/>
            <a:ext cx="2414016" cy="356616"/>
          </a:xfrm>
        </p:spPr>
        <p:txBody>
          <a:bodyPr anchor="t" anchorCtr="0">
            <a:noAutofit/>
          </a:bodyPr>
          <a:lstStyle>
            <a:lvl1pPr>
              <a:lnSpc>
                <a:spcPct val="90000"/>
              </a:lnSpc>
              <a:spcBef>
                <a:spcPts val="0"/>
              </a:spcBef>
              <a:spcAft>
                <a:spcPts val="0"/>
              </a:spcAft>
              <a:defRPr sz="2800" b="0" spc="0" baseline="0">
                <a:solidFill>
                  <a:schemeClr val="bg1"/>
                </a:solidFill>
              </a:defRPr>
            </a:lvl1pPr>
          </a:lstStyle>
          <a:p>
            <a:r>
              <a:rPr lang="en-US" dirty="0"/>
              <a:t>Divider title</a:t>
            </a:r>
            <a:endParaRPr lang="en-AU" dirty="0"/>
          </a:p>
        </p:txBody>
      </p:sp>
    </p:spTree>
    <p:extLst>
      <p:ext uri="{BB962C8B-B14F-4D97-AF65-F5344CB8AC3E}">
        <p14:creationId xmlns:p14="http://schemas.microsoft.com/office/powerpoint/2010/main" val="2675234498"/>
      </p:ext>
    </p:extLst>
  </p:cSld>
  <p:clrMapOvr>
    <a:masterClrMapping/>
  </p:clrMapOvr>
</p:sldLayout>
</file>

<file path=ppt/slideLayouts/slideLayout34.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Divider 1 Dark Green">
    <p:bg>
      <p:bgPr>
        <a:solidFill>
          <a:schemeClr val="bg1"/>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0EA88300-D290-4561-9F0E-7AE0DF048F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4" name="Title 1"/>
          <p:cNvSpPr>
            <a:spLocks noGrp="1"/>
          </p:cNvSpPr>
          <p:nvPr>
            <p:ph type="ctrTitle" hasCustomPrompt="1"/>
          </p:nvPr>
        </p:nvSpPr>
        <p:spPr bwMode="gray">
          <a:xfrm>
            <a:off x="1437556" y="1501406"/>
            <a:ext cx="7166693"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
        <p:nvSpPr>
          <p:cNvPr id="5" name="Text Placeholder 10">
            <a:extLst>
              <a:ext uri="{FF2B5EF4-FFF2-40B4-BE49-F238E27FC236}">
                <a16:creationId xmlns:a16="http://schemas.microsoft.com/office/drawing/2014/main" id="{A4337A54-1D48-4131-8624-0881837C2DB1}"/>
              </a:ext>
            </a:extLst>
          </p:cNvPr>
          <p:cNvSpPr>
            <a:spLocks noGrp="1"/>
          </p:cNvSpPr>
          <p:nvPr>
            <p:ph type="body" sz="quarter" idx="10" hasCustomPrompt="1"/>
          </p:nvPr>
        </p:nvSpPr>
        <p:spPr>
          <a:xfrm>
            <a:off x="567046" y="1501406"/>
            <a:ext cx="609600" cy="576072"/>
          </a:xfrm>
          <a:noFill/>
        </p:spPr>
        <p:txBody>
          <a:bodyPr anchor="ctr" anchorCtr="1">
            <a:noAutofit/>
          </a:bodyPr>
          <a:lstStyle>
            <a:lvl1pPr algn="l">
              <a:lnSpc>
                <a:spcPct val="95000"/>
              </a:lnSpc>
              <a:spcAft>
                <a:spcPts val="0"/>
              </a:spcAft>
              <a:defRPr sz="4400" b="1" spc="-10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Tree>
    <p:extLst>
      <p:ext uri="{BB962C8B-B14F-4D97-AF65-F5344CB8AC3E}">
        <p14:creationId xmlns:p14="http://schemas.microsoft.com/office/powerpoint/2010/main" val="2034943310"/>
      </p:ext>
    </p:extLst>
  </p:cSld>
  <p:clrMapOvr>
    <a:masterClrMapping/>
  </p:clrMapOvr>
</p:sldLayout>
</file>

<file path=ppt/slideLayouts/slideLayout35.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Divider 2 Dark Green">
    <p:bg>
      <p:bgPr>
        <a:solidFill>
          <a:schemeClr val="bg1"/>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201A7C40-B07E-4A4B-9AC7-52A2257F29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3" name="Title 1">
            <a:extLst>
              <a:ext uri="{FF2B5EF4-FFF2-40B4-BE49-F238E27FC236}">
                <a16:creationId xmlns:a16="http://schemas.microsoft.com/office/drawing/2014/main" id="{5200E32F-2605-4C01-8055-8AA61D4CB684}"/>
              </a:ext>
            </a:extLst>
          </p:cNvPr>
          <p:cNvSpPr>
            <a:spLocks noGrp="1"/>
          </p:cNvSpPr>
          <p:nvPr>
            <p:ph type="ctrTitle" hasCustomPrompt="1"/>
          </p:nvPr>
        </p:nvSpPr>
        <p:spPr bwMode="gray">
          <a:xfrm>
            <a:off x="567046" y="1501406"/>
            <a:ext cx="8037204"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Tree>
    <p:extLst>
      <p:ext uri="{BB962C8B-B14F-4D97-AF65-F5344CB8AC3E}">
        <p14:creationId xmlns:p14="http://schemas.microsoft.com/office/powerpoint/2010/main" val="536696446"/>
      </p:ext>
    </p:extLst>
  </p:cSld>
  <p:clrMapOvr>
    <a:masterClrMapping/>
  </p:clrMapOvr>
</p:sldLayout>
</file>

<file path=ppt/slideLayouts/slideLayout36.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Sub-divider Dark Green">
    <p:bg>
      <p:bgPr>
        <a:solidFill>
          <a:schemeClr val="bg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1742B421-C4D1-4FF6-847B-DC2CB42F1A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cxnSp>
        <p:nvCxnSpPr>
          <p:cNvPr id="8" name="Straight Connector 7">
            <a:extLst>
              <a:ext uri="{FF2B5EF4-FFF2-40B4-BE49-F238E27FC236}">
                <a16:creationId xmlns:a16="http://schemas.microsoft.com/office/drawing/2014/main" id="{BD5495CB-F01A-4C8C-9A62-0E10981A232C}"/>
              </a:ext>
            </a:extLst>
          </p:cNvPr>
          <p:cNvCxnSpPr/>
          <p:nvPr userDrawn="1"/>
        </p:nvCxnSpPr>
        <p:spPr>
          <a:xfrm>
            <a:off x="567046" y="3979143"/>
            <a:ext cx="2976513" cy="0"/>
          </a:xfrm>
          <a:prstGeom prst="line">
            <a:avLst/>
          </a:prstGeom>
          <a:ln w="158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3CC53589-0761-42E0-A66F-3144AE0F652B}"/>
              </a:ext>
            </a:extLst>
          </p:cNvPr>
          <p:cNvSpPr>
            <a:spLocks noGrp="1"/>
          </p:cNvSpPr>
          <p:nvPr>
            <p:ph type="body" sz="quarter" idx="10" hasCustomPrompt="1"/>
          </p:nvPr>
        </p:nvSpPr>
        <p:spPr>
          <a:xfrm>
            <a:off x="614671" y="4017243"/>
            <a:ext cx="457200" cy="502489"/>
          </a:xfrm>
          <a:noFill/>
        </p:spPr>
        <p:txBody>
          <a:bodyPr anchor="t" anchorCtr="0">
            <a:noAutofit/>
          </a:bodyPr>
          <a:lstStyle>
            <a:lvl1pPr algn="l">
              <a:spcAft>
                <a:spcPts val="0"/>
              </a:spcAft>
              <a:defRPr sz="2800" b="0" spc="-15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
        <p:nvSpPr>
          <p:cNvPr id="7" name="Text Placeholder 9">
            <a:extLst>
              <a:ext uri="{FF2B5EF4-FFF2-40B4-BE49-F238E27FC236}">
                <a16:creationId xmlns:a16="http://schemas.microsoft.com/office/drawing/2014/main" id="{0F1E3EC5-B65F-41FF-BD86-9F016E2A16D8}"/>
              </a:ext>
            </a:extLst>
          </p:cNvPr>
          <p:cNvSpPr>
            <a:spLocks noGrp="1"/>
          </p:cNvSpPr>
          <p:nvPr>
            <p:ph type="body" sz="quarter" idx="11" hasCustomPrompt="1"/>
          </p:nvPr>
        </p:nvSpPr>
        <p:spPr>
          <a:xfrm>
            <a:off x="567046" y="1504234"/>
            <a:ext cx="8037204" cy="1527048"/>
          </a:xfrm>
        </p:spPr>
        <p:txBody>
          <a:bodyPr>
            <a:noAutofit/>
          </a:bodyPr>
          <a:lstStyle>
            <a:lvl1pPr>
              <a:lnSpc>
                <a:spcPct val="90000"/>
              </a:lnSpc>
              <a:spcAft>
                <a:spcPts val="0"/>
              </a:spcAft>
              <a:defRPr sz="4400" b="1" spc="-100" baseline="0">
                <a:solidFill>
                  <a:schemeClr val="bg1"/>
                </a:solidFill>
              </a:defRPr>
            </a:lvl1pPr>
          </a:lstStyle>
          <a:p>
            <a:pPr lvl="0"/>
            <a:r>
              <a:rPr lang="en-US" dirty="0"/>
              <a:t>Sub-divider title</a:t>
            </a:r>
          </a:p>
        </p:txBody>
      </p:sp>
      <p:sp>
        <p:nvSpPr>
          <p:cNvPr id="11" name="Title 1">
            <a:extLst>
              <a:ext uri="{FF2B5EF4-FFF2-40B4-BE49-F238E27FC236}">
                <a16:creationId xmlns:a16="http://schemas.microsoft.com/office/drawing/2014/main" id="{FB9E56F5-9AE8-4528-8FC1-A31E5F072D3F}"/>
              </a:ext>
            </a:extLst>
          </p:cNvPr>
          <p:cNvSpPr>
            <a:spLocks noGrp="1"/>
          </p:cNvSpPr>
          <p:nvPr>
            <p:ph type="ctrTitle" hasCustomPrompt="1"/>
          </p:nvPr>
        </p:nvSpPr>
        <p:spPr bwMode="gray">
          <a:xfrm>
            <a:off x="1129021" y="4053037"/>
            <a:ext cx="2414016" cy="356616"/>
          </a:xfrm>
        </p:spPr>
        <p:txBody>
          <a:bodyPr anchor="t" anchorCtr="0">
            <a:noAutofit/>
          </a:bodyPr>
          <a:lstStyle>
            <a:lvl1pPr>
              <a:lnSpc>
                <a:spcPct val="90000"/>
              </a:lnSpc>
              <a:spcBef>
                <a:spcPts val="0"/>
              </a:spcBef>
              <a:spcAft>
                <a:spcPts val="0"/>
              </a:spcAft>
              <a:defRPr sz="2800" b="0" spc="0" baseline="0">
                <a:solidFill>
                  <a:schemeClr val="bg1"/>
                </a:solidFill>
              </a:defRPr>
            </a:lvl1pPr>
          </a:lstStyle>
          <a:p>
            <a:r>
              <a:rPr lang="en-US" dirty="0"/>
              <a:t>Divider title</a:t>
            </a:r>
            <a:endParaRPr lang="en-AU" dirty="0"/>
          </a:p>
        </p:txBody>
      </p:sp>
    </p:spTree>
    <p:extLst>
      <p:ext uri="{BB962C8B-B14F-4D97-AF65-F5344CB8AC3E}">
        <p14:creationId xmlns:p14="http://schemas.microsoft.com/office/powerpoint/2010/main" val="3561568052"/>
      </p:ext>
    </p:extLst>
  </p:cSld>
  <p:clrMapOvr>
    <a:masterClrMapping/>
  </p:clrMapOvr>
</p:sldLayout>
</file>

<file path=ppt/slideLayouts/slideLayout37.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Divider 1 Green">
    <p:bg>
      <p:bgPr>
        <a:solidFill>
          <a:schemeClr val="bg1"/>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7C37BE51-0033-4AD9-87D0-794819E8C2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4" name="Title 1"/>
          <p:cNvSpPr>
            <a:spLocks noGrp="1"/>
          </p:cNvSpPr>
          <p:nvPr>
            <p:ph type="ctrTitle" hasCustomPrompt="1"/>
          </p:nvPr>
        </p:nvSpPr>
        <p:spPr bwMode="gray">
          <a:xfrm>
            <a:off x="1437556" y="1501406"/>
            <a:ext cx="7166693"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
        <p:nvSpPr>
          <p:cNvPr id="5" name="Text Placeholder 10">
            <a:extLst>
              <a:ext uri="{FF2B5EF4-FFF2-40B4-BE49-F238E27FC236}">
                <a16:creationId xmlns:a16="http://schemas.microsoft.com/office/drawing/2014/main" id="{95B0A7DE-771E-4B17-9C5B-CAA5B267B668}"/>
              </a:ext>
            </a:extLst>
          </p:cNvPr>
          <p:cNvSpPr>
            <a:spLocks noGrp="1"/>
          </p:cNvSpPr>
          <p:nvPr>
            <p:ph type="body" sz="quarter" idx="10" hasCustomPrompt="1"/>
          </p:nvPr>
        </p:nvSpPr>
        <p:spPr>
          <a:xfrm>
            <a:off x="567046" y="1501406"/>
            <a:ext cx="609600" cy="576072"/>
          </a:xfrm>
          <a:noFill/>
        </p:spPr>
        <p:txBody>
          <a:bodyPr anchor="ctr" anchorCtr="1">
            <a:noAutofit/>
          </a:bodyPr>
          <a:lstStyle>
            <a:lvl1pPr algn="l">
              <a:lnSpc>
                <a:spcPct val="95000"/>
              </a:lnSpc>
              <a:spcAft>
                <a:spcPts val="0"/>
              </a:spcAft>
              <a:defRPr sz="4400" b="1" spc="-10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Tree>
    <p:extLst>
      <p:ext uri="{BB962C8B-B14F-4D97-AF65-F5344CB8AC3E}">
        <p14:creationId xmlns:p14="http://schemas.microsoft.com/office/powerpoint/2010/main" val="2812207570"/>
      </p:ext>
    </p:extLst>
  </p:cSld>
  <p:clrMapOvr>
    <a:masterClrMapping/>
  </p:clrMapOvr>
</p:sldLayout>
</file>

<file path=ppt/slideLayouts/slideLayout38.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Divider 2 Green">
    <p:bg>
      <p:bgPr>
        <a:solidFill>
          <a:schemeClr val="bg1"/>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0F3C7F02-3D90-4112-82E7-C9B6B6F0BA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3" name="Title 1">
            <a:extLst>
              <a:ext uri="{FF2B5EF4-FFF2-40B4-BE49-F238E27FC236}">
                <a16:creationId xmlns:a16="http://schemas.microsoft.com/office/drawing/2014/main" id="{05FB9ABD-445B-4BD6-B61D-DCB021F1DCDA}"/>
              </a:ext>
            </a:extLst>
          </p:cNvPr>
          <p:cNvSpPr>
            <a:spLocks noGrp="1"/>
          </p:cNvSpPr>
          <p:nvPr>
            <p:ph type="ctrTitle" hasCustomPrompt="1"/>
          </p:nvPr>
        </p:nvSpPr>
        <p:spPr bwMode="gray">
          <a:xfrm>
            <a:off x="567047" y="1501406"/>
            <a:ext cx="8037204"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Tree>
    <p:extLst>
      <p:ext uri="{BB962C8B-B14F-4D97-AF65-F5344CB8AC3E}">
        <p14:creationId xmlns:p14="http://schemas.microsoft.com/office/powerpoint/2010/main" val="451748665"/>
      </p:ext>
    </p:extLst>
  </p:cSld>
  <p:clrMapOvr>
    <a:masterClrMapping/>
  </p:clrMapOvr>
</p:sldLayout>
</file>

<file path=ppt/slideLayouts/slideLayout39.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Sub-divider Green">
    <p:bg>
      <p:bgPr>
        <a:solidFill>
          <a:schemeClr val="bg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D67EC030-28ED-4977-8891-42AEF03215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cxnSp>
        <p:nvCxnSpPr>
          <p:cNvPr id="8" name="Straight Connector 7">
            <a:extLst>
              <a:ext uri="{FF2B5EF4-FFF2-40B4-BE49-F238E27FC236}">
                <a16:creationId xmlns:a16="http://schemas.microsoft.com/office/drawing/2014/main" id="{F9FDE63B-CF01-44D9-951E-0608305676EB}"/>
              </a:ext>
            </a:extLst>
          </p:cNvPr>
          <p:cNvCxnSpPr/>
          <p:nvPr userDrawn="1"/>
        </p:nvCxnSpPr>
        <p:spPr>
          <a:xfrm>
            <a:off x="567046" y="3979143"/>
            <a:ext cx="2976513" cy="0"/>
          </a:xfrm>
          <a:prstGeom prst="line">
            <a:avLst/>
          </a:prstGeom>
          <a:ln w="158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A3778AE1-CE1E-4943-93E6-BFEB25F7A037}"/>
              </a:ext>
            </a:extLst>
          </p:cNvPr>
          <p:cNvSpPr>
            <a:spLocks noGrp="1"/>
          </p:cNvSpPr>
          <p:nvPr>
            <p:ph type="body" sz="quarter" idx="10" hasCustomPrompt="1"/>
          </p:nvPr>
        </p:nvSpPr>
        <p:spPr>
          <a:xfrm>
            <a:off x="614671" y="4017243"/>
            <a:ext cx="457200" cy="502489"/>
          </a:xfrm>
          <a:noFill/>
        </p:spPr>
        <p:txBody>
          <a:bodyPr anchor="t" anchorCtr="0">
            <a:noAutofit/>
          </a:bodyPr>
          <a:lstStyle>
            <a:lvl1pPr algn="l">
              <a:spcAft>
                <a:spcPts val="0"/>
              </a:spcAft>
              <a:defRPr sz="2800" b="0" spc="-15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
        <p:nvSpPr>
          <p:cNvPr id="7" name="Text Placeholder 9">
            <a:extLst>
              <a:ext uri="{FF2B5EF4-FFF2-40B4-BE49-F238E27FC236}">
                <a16:creationId xmlns:a16="http://schemas.microsoft.com/office/drawing/2014/main" id="{554A1B3E-9844-47C7-A9E0-4613E6C6D3C5}"/>
              </a:ext>
            </a:extLst>
          </p:cNvPr>
          <p:cNvSpPr>
            <a:spLocks noGrp="1"/>
          </p:cNvSpPr>
          <p:nvPr>
            <p:ph type="body" sz="quarter" idx="11" hasCustomPrompt="1"/>
          </p:nvPr>
        </p:nvSpPr>
        <p:spPr>
          <a:xfrm>
            <a:off x="567046" y="1504234"/>
            <a:ext cx="8037204" cy="1527048"/>
          </a:xfrm>
        </p:spPr>
        <p:txBody>
          <a:bodyPr>
            <a:noAutofit/>
          </a:bodyPr>
          <a:lstStyle>
            <a:lvl1pPr>
              <a:lnSpc>
                <a:spcPct val="90000"/>
              </a:lnSpc>
              <a:spcAft>
                <a:spcPts val="0"/>
              </a:spcAft>
              <a:defRPr sz="4400" b="1" spc="-100" baseline="0">
                <a:solidFill>
                  <a:schemeClr val="bg1"/>
                </a:solidFill>
              </a:defRPr>
            </a:lvl1pPr>
          </a:lstStyle>
          <a:p>
            <a:pPr lvl="0"/>
            <a:r>
              <a:rPr lang="en-US" dirty="0"/>
              <a:t>Sub-divider title</a:t>
            </a:r>
          </a:p>
        </p:txBody>
      </p:sp>
      <p:sp>
        <p:nvSpPr>
          <p:cNvPr id="11" name="Title 1">
            <a:extLst>
              <a:ext uri="{FF2B5EF4-FFF2-40B4-BE49-F238E27FC236}">
                <a16:creationId xmlns:a16="http://schemas.microsoft.com/office/drawing/2014/main" id="{F754A186-24DC-47C1-AD0E-200710E9A955}"/>
              </a:ext>
            </a:extLst>
          </p:cNvPr>
          <p:cNvSpPr>
            <a:spLocks noGrp="1"/>
          </p:cNvSpPr>
          <p:nvPr>
            <p:ph type="ctrTitle" hasCustomPrompt="1"/>
          </p:nvPr>
        </p:nvSpPr>
        <p:spPr bwMode="gray">
          <a:xfrm>
            <a:off x="1129021" y="4053037"/>
            <a:ext cx="2414016" cy="356616"/>
          </a:xfrm>
        </p:spPr>
        <p:txBody>
          <a:bodyPr anchor="t" anchorCtr="0">
            <a:noAutofit/>
          </a:bodyPr>
          <a:lstStyle>
            <a:lvl1pPr>
              <a:lnSpc>
                <a:spcPct val="90000"/>
              </a:lnSpc>
              <a:spcBef>
                <a:spcPts val="0"/>
              </a:spcBef>
              <a:spcAft>
                <a:spcPts val="0"/>
              </a:spcAft>
              <a:defRPr sz="2800" b="0" spc="0" baseline="0">
                <a:solidFill>
                  <a:schemeClr val="bg1"/>
                </a:solidFill>
              </a:defRPr>
            </a:lvl1pPr>
          </a:lstStyle>
          <a:p>
            <a:r>
              <a:rPr lang="en-US" dirty="0"/>
              <a:t>Divider title</a:t>
            </a:r>
            <a:endParaRPr lang="en-AU" dirty="0"/>
          </a:p>
        </p:txBody>
      </p:sp>
    </p:spTree>
    <p:extLst>
      <p:ext uri="{BB962C8B-B14F-4D97-AF65-F5344CB8AC3E}">
        <p14:creationId xmlns:p14="http://schemas.microsoft.com/office/powerpoint/2010/main" val="3141910669"/>
      </p:ext>
    </p:extLst>
  </p:cSld>
  <p:clrMapOvr>
    <a:masterClrMapping/>
  </p:clrMapOvr>
</p:sldLayout>
</file>

<file path=ppt/slideLayouts/slideLayout4.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Agenda 2 columns">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bwMode="gray">
          <a:xfrm>
            <a:off x="566738" y="633626"/>
            <a:ext cx="8037512" cy="453600"/>
          </a:xfrm>
          <a:prstGeom prst="rect">
            <a:avLst/>
          </a:prstGeom>
        </p:spPr>
        <p:txBody>
          <a:bodyPr vert="horz" lIns="0" tIns="0" rIns="0" bIns="0" rtlCol="0" anchor="t" anchorCtr="0">
            <a:noAutofit/>
          </a:bodyPr>
          <a:lstStyle>
            <a:lvl1pPr>
              <a:defRPr/>
            </a:lvl1pPr>
          </a:lstStyle>
          <a:p>
            <a:r>
              <a:rPr lang="en-US" dirty="0"/>
              <a:t>Agenda</a:t>
            </a:r>
            <a:endParaRPr lang="en-AU" dirty="0"/>
          </a:p>
        </p:txBody>
      </p:sp>
      <p:sp>
        <p:nvSpPr>
          <p:cNvPr id="6" name="Table Placeholder 5"/>
          <p:cNvSpPr>
            <a:spLocks noGrp="1"/>
          </p:cNvSpPr>
          <p:nvPr>
            <p:ph type="tbl" sz="quarter" idx="10"/>
          </p:nvPr>
        </p:nvSpPr>
        <p:spPr>
          <a:xfrm>
            <a:off x="567045" y="1495424"/>
            <a:ext cx="3813048" cy="2834640"/>
          </a:xfrm>
        </p:spPr>
        <p:txBody>
          <a:bodyPr>
            <a:noAutofit/>
          </a:bodyPr>
          <a:lstStyle>
            <a:lvl1pPr>
              <a:defRPr sz="1600"/>
            </a:lvl1pPr>
          </a:lstStyle>
          <a:p>
            <a:r>
              <a:rPr lang="en-US" dirty="0"/>
              <a:t>Click icon to add table</a:t>
            </a:r>
            <a:endParaRPr lang="en-GB" dirty="0"/>
          </a:p>
        </p:txBody>
      </p:sp>
      <p:sp>
        <p:nvSpPr>
          <p:cNvPr id="7" name="Table Placeholder 5"/>
          <p:cNvSpPr>
            <a:spLocks noGrp="1"/>
          </p:cNvSpPr>
          <p:nvPr>
            <p:ph type="tbl" sz="quarter" idx="11"/>
          </p:nvPr>
        </p:nvSpPr>
        <p:spPr>
          <a:xfrm>
            <a:off x="4788867" y="1495424"/>
            <a:ext cx="3815384" cy="2834640"/>
          </a:xfrm>
        </p:spPr>
        <p:txBody>
          <a:bodyPr>
            <a:noAutofit/>
          </a:bodyPr>
          <a:lstStyle>
            <a:lvl1pPr>
              <a:defRPr sz="1600"/>
            </a:lvl1pPr>
          </a:lstStyle>
          <a:p>
            <a:r>
              <a:rPr lang="en-US" dirty="0"/>
              <a:t>Click icon to add table</a:t>
            </a:r>
            <a:endParaRPr lang="en-GB" dirty="0"/>
          </a:p>
        </p:txBody>
      </p:sp>
    </p:spTree>
    <p:extLst>
      <p:ext uri="{BB962C8B-B14F-4D97-AF65-F5344CB8AC3E}">
        <p14:creationId xmlns:p14="http://schemas.microsoft.com/office/powerpoint/2010/main" val="274342823"/>
      </p:ext>
    </p:extLst>
  </p:cSld>
  <p:clrMapOvr>
    <a:masterClrMapping/>
  </p:clrMapOvr>
</p:sldLayout>
</file>

<file path=ppt/slideLayouts/slideLayout40.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Divider 1 Grey">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text, elephant, silhouette&#10;&#10;Description automatically generated">
            <a:extLst>
              <a:ext uri="{FF2B5EF4-FFF2-40B4-BE49-F238E27FC236}">
                <a16:creationId xmlns:a16="http://schemas.microsoft.com/office/drawing/2014/main" id="{EC864535-4836-4588-A2AF-831F2FD8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4" name="Title 1"/>
          <p:cNvSpPr>
            <a:spLocks noGrp="1"/>
          </p:cNvSpPr>
          <p:nvPr>
            <p:ph type="ctrTitle" hasCustomPrompt="1"/>
          </p:nvPr>
        </p:nvSpPr>
        <p:spPr bwMode="gray">
          <a:xfrm>
            <a:off x="1437556" y="1501406"/>
            <a:ext cx="7166693"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
        <p:nvSpPr>
          <p:cNvPr id="5" name="Text Placeholder 10">
            <a:extLst>
              <a:ext uri="{FF2B5EF4-FFF2-40B4-BE49-F238E27FC236}">
                <a16:creationId xmlns:a16="http://schemas.microsoft.com/office/drawing/2014/main" id="{95B0A7DE-771E-4B17-9C5B-CAA5B267B668}"/>
              </a:ext>
            </a:extLst>
          </p:cNvPr>
          <p:cNvSpPr>
            <a:spLocks noGrp="1"/>
          </p:cNvSpPr>
          <p:nvPr>
            <p:ph type="body" sz="quarter" idx="10" hasCustomPrompt="1"/>
          </p:nvPr>
        </p:nvSpPr>
        <p:spPr>
          <a:xfrm>
            <a:off x="567046" y="1501406"/>
            <a:ext cx="609600" cy="576072"/>
          </a:xfrm>
          <a:noFill/>
        </p:spPr>
        <p:txBody>
          <a:bodyPr anchor="ctr" anchorCtr="1">
            <a:noAutofit/>
          </a:bodyPr>
          <a:lstStyle>
            <a:lvl1pPr algn="l">
              <a:lnSpc>
                <a:spcPct val="95000"/>
              </a:lnSpc>
              <a:spcAft>
                <a:spcPts val="0"/>
              </a:spcAft>
              <a:defRPr sz="4400" b="1" spc="-10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Tree>
    <p:extLst>
      <p:ext uri="{BB962C8B-B14F-4D97-AF65-F5344CB8AC3E}">
        <p14:creationId xmlns:p14="http://schemas.microsoft.com/office/powerpoint/2010/main" val="1034816267"/>
      </p:ext>
    </p:extLst>
  </p:cSld>
  <p:clrMapOvr>
    <a:masterClrMapping/>
  </p:clrMapOvr>
</p:sldLayout>
</file>

<file path=ppt/slideLayouts/slideLayout41.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Divider 2 Grey">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ext, elephant, silhouette&#10;&#10;Description automatically generated">
            <a:extLst>
              <a:ext uri="{FF2B5EF4-FFF2-40B4-BE49-F238E27FC236}">
                <a16:creationId xmlns:a16="http://schemas.microsoft.com/office/drawing/2014/main" id="{7CCA3B9E-276C-4E8F-BDBD-0B468BD50D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3" name="Title 1">
            <a:extLst>
              <a:ext uri="{FF2B5EF4-FFF2-40B4-BE49-F238E27FC236}">
                <a16:creationId xmlns:a16="http://schemas.microsoft.com/office/drawing/2014/main" id="{05FB9ABD-445B-4BD6-B61D-DCB021F1DCDA}"/>
              </a:ext>
            </a:extLst>
          </p:cNvPr>
          <p:cNvSpPr>
            <a:spLocks noGrp="1"/>
          </p:cNvSpPr>
          <p:nvPr>
            <p:ph type="ctrTitle" hasCustomPrompt="1"/>
          </p:nvPr>
        </p:nvSpPr>
        <p:spPr bwMode="gray">
          <a:xfrm>
            <a:off x="567046" y="1501406"/>
            <a:ext cx="8037204"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Tree>
    <p:extLst>
      <p:ext uri="{BB962C8B-B14F-4D97-AF65-F5344CB8AC3E}">
        <p14:creationId xmlns:p14="http://schemas.microsoft.com/office/powerpoint/2010/main" val="3567810913"/>
      </p:ext>
    </p:extLst>
  </p:cSld>
  <p:clrMapOvr>
    <a:masterClrMapping/>
  </p:clrMapOvr>
</p:sldLayout>
</file>

<file path=ppt/slideLayouts/slideLayout42.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Sub-divider Grey">
    <p:bg>
      <p:bgPr>
        <a:solidFill>
          <a:schemeClr val="bg1"/>
        </a:solidFill>
        <a:effectLst/>
      </p:bgPr>
    </p:bg>
    <p:spTree>
      <p:nvGrpSpPr>
        <p:cNvPr id="1" name=""/>
        <p:cNvGrpSpPr/>
        <p:nvPr/>
      </p:nvGrpSpPr>
      <p:grpSpPr>
        <a:xfrm>
          <a:off x="0" y="0"/>
          <a:ext cx="0" cy="0"/>
          <a:chOff x="0" y="0"/>
          <a:chExt cx="0" cy="0"/>
        </a:xfrm>
      </p:grpSpPr>
      <p:pic>
        <p:nvPicPr>
          <p:cNvPr id="12" name="Picture 11" descr="A picture containing text, elephant, silhouette&#10;&#10;Description automatically generated">
            <a:extLst>
              <a:ext uri="{FF2B5EF4-FFF2-40B4-BE49-F238E27FC236}">
                <a16:creationId xmlns:a16="http://schemas.microsoft.com/office/drawing/2014/main" id="{5ED4930D-97B1-44F2-A560-85F15E6724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cxnSp>
        <p:nvCxnSpPr>
          <p:cNvPr id="8" name="Straight Connector 7">
            <a:extLst>
              <a:ext uri="{FF2B5EF4-FFF2-40B4-BE49-F238E27FC236}">
                <a16:creationId xmlns:a16="http://schemas.microsoft.com/office/drawing/2014/main" id="{F9FDE63B-CF01-44D9-951E-0608305676EB}"/>
              </a:ext>
            </a:extLst>
          </p:cNvPr>
          <p:cNvCxnSpPr/>
          <p:nvPr userDrawn="1"/>
        </p:nvCxnSpPr>
        <p:spPr>
          <a:xfrm>
            <a:off x="567046" y="3979143"/>
            <a:ext cx="2976513" cy="0"/>
          </a:xfrm>
          <a:prstGeom prst="line">
            <a:avLst/>
          </a:prstGeom>
          <a:ln w="158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A3778AE1-CE1E-4943-93E6-BFEB25F7A037}"/>
              </a:ext>
            </a:extLst>
          </p:cNvPr>
          <p:cNvSpPr>
            <a:spLocks noGrp="1"/>
          </p:cNvSpPr>
          <p:nvPr>
            <p:ph type="body" sz="quarter" idx="10" hasCustomPrompt="1"/>
          </p:nvPr>
        </p:nvSpPr>
        <p:spPr>
          <a:xfrm>
            <a:off x="614671" y="4017243"/>
            <a:ext cx="457200" cy="502489"/>
          </a:xfrm>
          <a:noFill/>
        </p:spPr>
        <p:txBody>
          <a:bodyPr anchor="t" anchorCtr="0">
            <a:noAutofit/>
          </a:bodyPr>
          <a:lstStyle>
            <a:lvl1pPr algn="l">
              <a:spcAft>
                <a:spcPts val="0"/>
              </a:spcAft>
              <a:defRPr sz="2800" b="0" spc="-15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
        <p:nvSpPr>
          <p:cNvPr id="7" name="Text Placeholder 9">
            <a:extLst>
              <a:ext uri="{FF2B5EF4-FFF2-40B4-BE49-F238E27FC236}">
                <a16:creationId xmlns:a16="http://schemas.microsoft.com/office/drawing/2014/main" id="{554A1B3E-9844-47C7-A9E0-4613E6C6D3C5}"/>
              </a:ext>
            </a:extLst>
          </p:cNvPr>
          <p:cNvSpPr>
            <a:spLocks noGrp="1"/>
          </p:cNvSpPr>
          <p:nvPr>
            <p:ph type="body" sz="quarter" idx="11" hasCustomPrompt="1"/>
          </p:nvPr>
        </p:nvSpPr>
        <p:spPr>
          <a:xfrm>
            <a:off x="567046" y="1504234"/>
            <a:ext cx="8037204" cy="1527048"/>
          </a:xfrm>
        </p:spPr>
        <p:txBody>
          <a:bodyPr>
            <a:noAutofit/>
          </a:bodyPr>
          <a:lstStyle>
            <a:lvl1pPr>
              <a:lnSpc>
                <a:spcPct val="90000"/>
              </a:lnSpc>
              <a:spcAft>
                <a:spcPts val="0"/>
              </a:spcAft>
              <a:defRPr sz="4400" b="1" spc="-100" baseline="0">
                <a:solidFill>
                  <a:schemeClr val="bg1"/>
                </a:solidFill>
              </a:defRPr>
            </a:lvl1pPr>
          </a:lstStyle>
          <a:p>
            <a:pPr lvl="0"/>
            <a:r>
              <a:rPr lang="en-US" dirty="0"/>
              <a:t>Sub-divider title</a:t>
            </a:r>
          </a:p>
        </p:txBody>
      </p:sp>
      <p:sp>
        <p:nvSpPr>
          <p:cNvPr id="11" name="Title 1">
            <a:extLst>
              <a:ext uri="{FF2B5EF4-FFF2-40B4-BE49-F238E27FC236}">
                <a16:creationId xmlns:a16="http://schemas.microsoft.com/office/drawing/2014/main" id="{F754A186-24DC-47C1-AD0E-200710E9A955}"/>
              </a:ext>
            </a:extLst>
          </p:cNvPr>
          <p:cNvSpPr>
            <a:spLocks noGrp="1"/>
          </p:cNvSpPr>
          <p:nvPr>
            <p:ph type="ctrTitle" hasCustomPrompt="1"/>
          </p:nvPr>
        </p:nvSpPr>
        <p:spPr bwMode="gray">
          <a:xfrm>
            <a:off x="1129021" y="4053037"/>
            <a:ext cx="2414016" cy="356616"/>
          </a:xfrm>
        </p:spPr>
        <p:txBody>
          <a:bodyPr anchor="t" anchorCtr="0">
            <a:noAutofit/>
          </a:bodyPr>
          <a:lstStyle>
            <a:lvl1pPr>
              <a:lnSpc>
                <a:spcPct val="90000"/>
              </a:lnSpc>
              <a:spcBef>
                <a:spcPts val="0"/>
              </a:spcBef>
              <a:spcAft>
                <a:spcPts val="0"/>
              </a:spcAft>
              <a:defRPr sz="2800" b="0" spc="0" baseline="0">
                <a:solidFill>
                  <a:schemeClr val="bg1"/>
                </a:solidFill>
              </a:defRPr>
            </a:lvl1pPr>
          </a:lstStyle>
          <a:p>
            <a:r>
              <a:rPr lang="en-US" dirty="0"/>
              <a:t>Divider title</a:t>
            </a:r>
            <a:endParaRPr lang="en-AU" dirty="0"/>
          </a:p>
        </p:txBody>
      </p:sp>
    </p:spTree>
    <p:extLst>
      <p:ext uri="{BB962C8B-B14F-4D97-AF65-F5344CB8AC3E}">
        <p14:creationId xmlns:p14="http://schemas.microsoft.com/office/powerpoint/2010/main" val="1904809156"/>
      </p:ext>
    </p:extLst>
  </p:cSld>
  <p:clrMapOvr>
    <a:masterClrMapping/>
  </p:clrMapOvr>
</p:sldLayout>
</file>

<file path=ppt/slideLayouts/slideLayout43.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Break">
    <p:bg>
      <p:bgPr>
        <a:solidFill>
          <a:schemeClr val="bg1"/>
        </a:solidFill>
        <a:effectLst/>
      </p:bgPr>
    </p:bg>
    <p:spTree>
      <p:nvGrpSpPr>
        <p:cNvPr id="1" name=""/>
        <p:cNvGrpSpPr/>
        <p:nvPr/>
      </p:nvGrpSpPr>
      <p:grpSpPr>
        <a:xfrm>
          <a:off x="0" y="0"/>
          <a:ext cx="0" cy="0"/>
          <a:chOff x="0" y="0"/>
          <a:chExt cx="0" cy="0"/>
        </a:xfrm>
      </p:grpSpPr>
      <p:pic>
        <p:nvPicPr>
          <p:cNvPr id="22" name="Picture 21" descr="Background pattern&#10;&#10;Description automatically generated">
            <a:extLst>
              <a:ext uri="{FF2B5EF4-FFF2-40B4-BE49-F238E27FC236}">
                <a16:creationId xmlns:a16="http://schemas.microsoft.com/office/drawing/2014/main" id="{6A528E83-9A2A-4F26-AB54-10B2458220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6" name="AutoShape 3">
            <a:extLst>
              <a:ext uri="{FF2B5EF4-FFF2-40B4-BE49-F238E27FC236}">
                <a16:creationId xmlns:a16="http://schemas.microsoft.com/office/drawing/2014/main" id="{416CDFCA-CB8E-4FBB-8688-3FB37A8AE7AD}"/>
              </a:ext>
            </a:extLst>
          </p:cNvPr>
          <p:cNvSpPr>
            <a:spLocks noChangeAspect="1" noChangeArrowheads="1" noTextEdit="1"/>
          </p:cNvSpPr>
          <p:nvPr userDrawn="1"/>
        </p:nvSpPr>
        <p:spPr bwMode="auto">
          <a:xfrm>
            <a:off x="3048000" y="2052638"/>
            <a:ext cx="1028186" cy="103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8" name="Oval 7">
            <a:extLst>
              <a:ext uri="{FF2B5EF4-FFF2-40B4-BE49-F238E27FC236}">
                <a16:creationId xmlns:a16="http://schemas.microsoft.com/office/drawing/2014/main" id="{6EFB0817-B3B0-4401-A30C-579D4B5D4F8F}"/>
              </a:ext>
            </a:extLst>
          </p:cNvPr>
          <p:cNvSpPr/>
          <p:nvPr userDrawn="1"/>
        </p:nvSpPr>
        <p:spPr>
          <a:xfrm>
            <a:off x="2438400" y="1485900"/>
            <a:ext cx="2171700" cy="21717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4800" b="1">
              <a:solidFill>
                <a:srgbClr val="EE3135"/>
              </a:solidFill>
            </a:endParaRPr>
          </a:p>
        </p:txBody>
      </p:sp>
      <p:grpSp>
        <p:nvGrpSpPr>
          <p:cNvPr id="9" name="Group 8">
            <a:extLst>
              <a:ext uri="{FF2B5EF4-FFF2-40B4-BE49-F238E27FC236}">
                <a16:creationId xmlns:a16="http://schemas.microsoft.com/office/drawing/2014/main" id="{9779DC0D-154A-44ED-9DA5-32185FE82CD8}"/>
              </a:ext>
            </a:extLst>
          </p:cNvPr>
          <p:cNvGrpSpPr/>
          <p:nvPr userDrawn="1"/>
        </p:nvGrpSpPr>
        <p:grpSpPr>
          <a:xfrm>
            <a:off x="3048000" y="2055510"/>
            <a:ext cx="1031058" cy="1032480"/>
            <a:chOff x="2666260" y="2041222"/>
            <a:chExt cx="1031058" cy="1032480"/>
          </a:xfrm>
          <a:solidFill>
            <a:schemeClr val="bg1"/>
          </a:solidFill>
        </p:grpSpPr>
        <p:sp>
          <p:nvSpPr>
            <p:cNvPr id="10" name="Freeform 5">
              <a:extLst>
                <a:ext uri="{FF2B5EF4-FFF2-40B4-BE49-F238E27FC236}">
                  <a16:creationId xmlns:a16="http://schemas.microsoft.com/office/drawing/2014/main" id="{C0121E60-5556-4ED0-901B-D23527916B6D}"/>
                </a:ext>
              </a:extLst>
            </p:cNvPr>
            <p:cNvSpPr>
              <a:spLocks noEditPoints="1"/>
            </p:cNvSpPr>
            <p:nvPr/>
          </p:nvSpPr>
          <p:spPr bwMode="auto">
            <a:xfrm>
              <a:off x="2666260" y="2418889"/>
              <a:ext cx="1031058" cy="654813"/>
            </a:xfrm>
            <a:custGeom>
              <a:avLst/>
              <a:gdLst>
                <a:gd name="T0" fmla="*/ 259 w 301"/>
                <a:gd name="T1" fmla="*/ 34 h 191"/>
                <a:gd name="T2" fmla="*/ 246 w 301"/>
                <a:gd name="T3" fmla="*/ 34 h 191"/>
                <a:gd name="T4" fmla="*/ 246 w 301"/>
                <a:gd name="T5" fmla="*/ 13 h 191"/>
                <a:gd name="T6" fmla="*/ 232 w 301"/>
                <a:gd name="T7" fmla="*/ 0 h 191"/>
                <a:gd name="T8" fmla="*/ 13 w 301"/>
                <a:gd name="T9" fmla="*/ 0 h 191"/>
                <a:gd name="T10" fmla="*/ 0 w 301"/>
                <a:gd name="T11" fmla="*/ 13 h 191"/>
                <a:gd name="T12" fmla="*/ 0 w 301"/>
                <a:gd name="T13" fmla="*/ 96 h 191"/>
                <a:gd name="T14" fmla="*/ 46 w 301"/>
                <a:gd name="T15" fmla="*/ 178 h 191"/>
                <a:gd name="T16" fmla="*/ 6 w 301"/>
                <a:gd name="T17" fmla="*/ 178 h 191"/>
                <a:gd name="T18" fmla="*/ 0 w 301"/>
                <a:gd name="T19" fmla="*/ 184 h 191"/>
                <a:gd name="T20" fmla="*/ 6 w 301"/>
                <a:gd name="T21" fmla="*/ 191 h 191"/>
                <a:gd name="T22" fmla="*/ 239 w 301"/>
                <a:gd name="T23" fmla="*/ 191 h 191"/>
                <a:gd name="T24" fmla="*/ 246 w 301"/>
                <a:gd name="T25" fmla="*/ 184 h 191"/>
                <a:gd name="T26" fmla="*/ 239 w 301"/>
                <a:gd name="T27" fmla="*/ 178 h 191"/>
                <a:gd name="T28" fmla="*/ 200 w 301"/>
                <a:gd name="T29" fmla="*/ 178 h 191"/>
                <a:gd name="T30" fmla="*/ 244 w 301"/>
                <a:gd name="T31" fmla="*/ 116 h 191"/>
                <a:gd name="T32" fmla="*/ 259 w 301"/>
                <a:gd name="T33" fmla="*/ 116 h 191"/>
                <a:gd name="T34" fmla="*/ 301 w 301"/>
                <a:gd name="T35" fmla="*/ 75 h 191"/>
                <a:gd name="T36" fmla="*/ 259 w 301"/>
                <a:gd name="T37" fmla="*/ 34 h 191"/>
                <a:gd name="T38" fmla="*/ 150 w 301"/>
                <a:gd name="T39" fmla="*/ 178 h 191"/>
                <a:gd name="T40" fmla="*/ 95 w 301"/>
                <a:gd name="T41" fmla="*/ 178 h 191"/>
                <a:gd name="T42" fmla="*/ 34 w 301"/>
                <a:gd name="T43" fmla="*/ 150 h 191"/>
                <a:gd name="T44" fmla="*/ 212 w 301"/>
                <a:gd name="T45" fmla="*/ 150 h 191"/>
                <a:gd name="T46" fmla="*/ 150 w 301"/>
                <a:gd name="T47" fmla="*/ 178 h 191"/>
                <a:gd name="T48" fmla="*/ 232 w 301"/>
                <a:gd name="T49" fmla="*/ 96 h 191"/>
                <a:gd name="T50" fmla="*/ 222 w 301"/>
                <a:gd name="T51" fmla="*/ 137 h 191"/>
                <a:gd name="T52" fmla="*/ 23 w 301"/>
                <a:gd name="T53" fmla="*/ 137 h 191"/>
                <a:gd name="T54" fmla="*/ 13 w 301"/>
                <a:gd name="T55" fmla="*/ 96 h 191"/>
                <a:gd name="T56" fmla="*/ 13 w 301"/>
                <a:gd name="T57" fmla="*/ 13 h 191"/>
                <a:gd name="T58" fmla="*/ 232 w 301"/>
                <a:gd name="T59" fmla="*/ 13 h 191"/>
                <a:gd name="T60" fmla="*/ 232 w 301"/>
                <a:gd name="T61" fmla="*/ 96 h 191"/>
                <a:gd name="T62" fmla="*/ 232 w 301"/>
                <a:gd name="T63" fmla="*/ 96 h 191"/>
                <a:gd name="T64" fmla="*/ 259 w 301"/>
                <a:gd name="T65" fmla="*/ 102 h 191"/>
                <a:gd name="T66" fmla="*/ 246 w 301"/>
                <a:gd name="T67" fmla="*/ 102 h 191"/>
                <a:gd name="T68" fmla="*/ 246 w 301"/>
                <a:gd name="T69" fmla="*/ 96 h 191"/>
                <a:gd name="T70" fmla="*/ 246 w 301"/>
                <a:gd name="T71" fmla="*/ 48 h 191"/>
                <a:gd name="T72" fmla="*/ 259 w 301"/>
                <a:gd name="T73" fmla="*/ 48 h 191"/>
                <a:gd name="T74" fmla="*/ 287 w 301"/>
                <a:gd name="T75" fmla="*/ 75 h 191"/>
                <a:gd name="T76" fmla="*/ 259 w 301"/>
                <a:gd name="T77" fmla="*/ 10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1" h="191">
                  <a:moveTo>
                    <a:pt x="259" y="34"/>
                  </a:moveTo>
                  <a:cubicBezTo>
                    <a:pt x="246" y="34"/>
                    <a:pt x="246" y="34"/>
                    <a:pt x="246" y="34"/>
                  </a:cubicBezTo>
                  <a:cubicBezTo>
                    <a:pt x="246" y="13"/>
                    <a:pt x="246" y="13"/>
                    <a:pt x="246" y="13"/>
                  </a:cubicBezTo>
                  <a:cubicBezTo>
                    <a:pt x="246" y="7"/>
                    <a:pt x="239" y="0"/>
                    <a:pt x="232" y="0"/>
                  </a:cubicBezTo>
                  <a:cubicBezTo>
                    <a:pt x="13" y="0"/>
                    <a:pt x="13" y="0"/>
                    <a:pt x="13" y="0"/>
                  </a:cubicBezTo>
                  <a:cubicBezTo>
                    <a:pt x="6" y="0"/>
                    <a:pt x="0" y="7"/>
                    <a:pt x="0" y="13"/>
                  </a:cubicBezTo>
                  <a:cubicBezTo>
                    <a:pt x="0" y="96"/>
                    <a:pt x="0" y="96"/>
                    <a:pt x="0" y="96"/>
                  </a:cubicBezTo>
                  <a:cubicBezTo>
                    <a:pt x="0" y="130"/>
                    <a:pt x="18" y="161"/>
                    <a:pt x="46" y="178"/>
                  </a:cubicBezTo>
                  <a:cubicBezTo>
                    <a:pt x="6" y="178"/>
                    <a:pt x="6" y="178"/>
                    <a:pt x="6" y="178"/>
                  </a:cubicBezTo>
                  <a:cubicBezTo>
                    <a:pt x="3" y="178"/>
                    <a:pt x="0" y="181"/>
                    <a:pt x="0" y="184"/>
                  </a:cubicBezTo>
                  <a:cubicBezTo>
                    <a:pt x="0" y="188"/>
                    <a:pt x="3" y="191"/>
                    <a:pt x="6" y="191"/>
                  </a:cubicBezTo>
                  <a:cubicBezTo>
                    <a:pt x="239" y="191"/>
                    <a:pt x="239" y="191"/>
                    <a:pt x="239" y="191"/>
                  </a:cubicBezTo>
                  <a:cubicBezTo>
                    <a:pt x="242" y="191"/>
                    <a:pt x="246" y="188"/>
                    <a:pt x="246" y="184"/>
                  </a:cubicBezTo>
                  <a:cubicBezTo>
                    <a:pt x="246" y="181"/>
                    <a:pt x="242" y="178"/>
                    <a:pt x="239" y="178"/>
                  </a:cubicBezTo>
                  <a:cubicBezTo>
                    <a:pt x="200" y="178"/>
                    <a:pt x="200" y="178"/>
                    <a:pt x="200" y="178"/>
                  </a:cubicBezTo>
                  <a:cubicBezTo>
                    <a:pt x="222" y="164"/>
                    <a:pt x="237" y="142"/>
                    <a:pt x="244" y="116"/>
                  </a:cubicBezTo>
                  <a:cubicBezTo>
                    <a:pt x="259" y="116"/>
                    <a:pt x="259" y="116"/>
                    <a:pt x="259" y="116"/>
                  </a:cubicBezTo>
                  <a:cubicBezTo>
                    <a:pt x="282" y="116"/>
                    <a:pt x="301" y="97"/>
                    <a:pt x="301" y="75"/>
                  </a:cubicBezTo>
                  <a:cubicBezTo>
                    <a:pt x="301" y="53"/>
                    <a:pt x="282" y="34"/>
                    <a:pt x="259" y="34"/>
                  </a:cubicBezTo>
                  <a:moveTo>
                    <a:pt x="150" y="178"/>
                  </a:moveTo>
                  <a:cubicBezTo>
                    <a:pt x="95" y="178"/>
                    <a:pt x="95" y="178"/>
                    <a:pt x="95" y="178"/>
                  </a:cubicBezTo>
                  <a:cubicBezTo>
                    <a:pt x="71" y="178"/>
                    <a:pt x="49" y="167"/>
                    <a:pt x="34" y="150"/>
                  </a:cubicBezTo>
                  <a:cubicBezTo>
                    <a:pt x="212" y="150"/>
                    <a:pt x="212" y="150"/>
                    <a:pt x="212" y="150"/>
                  </a:cubicBezTo>
                  <a:cubicBezTo>
                    <a:pt x="196" y="167"/>
                    <a:pt x="174" y="178"/>
                    <a:pt x="150" y="178"/>
                  </a:cubicBezTo>
                  <a:moveTo>
                    <a:pt x="232" y="96"/>
                  </a:moveTo>
                  <a:cubicBezTo>
                    <a:pt x="232" y="111"/>
                    <a:pt x="229" y="125"/>
                    <a:pt x="222" y="137"/>
                  </a:cubicBezTo>
                  <a:cubicBezTo>
                    <a:pt x="23" y="137"/>
                    <a:pt x="23" y="137"/>
                    <a:pt x="23" y="137"/>
                  </a:cubicBezTo>
                  <a:cubicBezTo>
                    <a:pt x="17" y="125"/>
                    <a:pt x="13" y="111"/>
                    <a:pt x="13" y="96"/>
                  </a:cubicBezTo>
                  <a:cubicBezTo>
                    <a:pt x="13" y="13"/>
                    <a:pt x="13" y="13"/>
                    <a:pt x="13" y="13"/>
                  </a:cubicBezTo>
                  <a:cubicBezTo>
                    <a:pt x="232" y="13"/>
                    <a:pt x="232" y="13"/>
                    <a:pt x="232" y="13"/>
                  </a:cubicBezTo>
                  <a:cubicBezTo>
                    <a:pt x="232" y="96"/>
                    <a:pt x="232" y="96"/>
                    <a:pt x="232" y="96"/>
                  </a:cubicBezTo>
                  <a:cubicBezTo>
                    <a:pt x="232" y="96"/>
                    <a:pt x="232" y="96"/>
                    <a:pt x="232" y="96"/>
                  </a:cubicBezTo>
                  <a:close/>
                  <a:moveTo>
                    <a:pt x="259" y="102"/>
                  </a:moveTo>
                  <a:cubicBezTo>
                    <a:pt x="246" y="102"/>
                    <a:pt x="246" y="102"/>
                    <a:pt x="246" y="102"/>
                  </a:cubicBezTo>
                  <a:cubicBezTo>
                    <a:pt x="246" y="101"/>
                    <a:pt x="246" y="97"/>
                    <a:pt x="246" y="96"/>
                  </a:cubicBezTo>
                  <a:cubicBezTo>
                    <a:pt x="246" y="48"/>
                    <a:pt x="246" y="48"/>
                    <a:pt x="246" y="48"/>
                  </a:cubicBezTo>
                  <a:cubicBezTo>
                    <a:pt x="259" y="48"/>
                    <a:pt x="259" y="48"/>
                    <a:pt x="259" y="48"/>
                  </a:cubicBezTo>
                  <a:cubicBezTo>
                    <a:pt x="275" y="48"/>
                    <a:pt x="287" y="60"/>
                    <a:pt x="287" y="75"/>
                  </a:cubicBezTo>
                  <a:cubicBezTo>
                    <a:pt x="287" y="90"/>
                    <a:pt x="275" y="102"/>
                    <a:pt x="259" y="102"/>
                  </a:cubicBezTo>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nvGrpSpPr>
            <p:cNvPr id="13" name="Group 12">
              <a:extLst>
                <a:ext uri="{FF2B5EF4-FFF2-40B4-BE49-F238E27FC236}">
                  <a16:creationId xmlns:a16="http://schemas.microsoft.com/office/drawing/2014/main" id="{EDA3B637-C672-440A-9765-BEB0F4897DD0}"/>
                </a:ext>
              </a:extLst>
            </p:cNvPr>
            <p:cNvGrpSpPr/>
            <p:nvPr/>
          </p:nvGrpSpPr>
          <p:grpSpPr>
            <a:xfrm>
              <a:off x="2782577" y="2041222"/>
              <a:ext cx="610306" cy="328843"/>
              <a:chOff x="2707117" y="2041222"/>
              <a:chExt cx="610306" cy="328843"/>
            </a:xfrm>
            <a:grpFill/>
          </p:grpSpPr>
          <p:sp>
            <p:nvSpPr>
              <p:cNvPr id="14" name="Freeform 6">
                <a:extLst>
                  <a:ext uri="{FF2B5EF4-FFF2-40B4-BE49-F238E27FC236}">
                    <a16:creationId xmlns:a16="http://schemas.microsoft.com/office/drawing/2014/main" id="{F1274992-1B1A-406C-AFE9-B942654B1956}"/>
                  </a:ext>
                </a:extLst>
              </p:cNvPr>
              <p:cNvSpPr>
                <a:spLocks/>
              </p:cNvSpPr>
              <p:nvPr/>
            </p:nvSpPr>
            <p:spPr bwMode="auto">
              <a:xfrm>
                <a:off x="2988576" y="2041222"/>
                <a:ext cx="47388" cy="281455"/>
              </a:xfrm>
              <a:custGeom>
                <a:avLst/>
                <a:gdLst>
                  <a:gd name="T0" fmla="*/ 7 w 14"/>
                  <a:gd name="T1" fmla="*/ 82 h 82"/>
                  <a:gd name="T2" fmla="*/ 14 w 14"/>
                  <a:gd name="T3" fmla="*/ 76 h 82"/>
                  <a:gd name="T4" fmla="*/ 14 w 14"/>
                  <a:gd name="T5" fmla="*/ 7 h 82"/>
                  <a:gd name="T6" fmla="*/ 7 w 14"/>
                  <a:gd name="T7" fmla="*/ 0 h 82"/>
                  <a:gd name="T8" fmla="*/ 0 w 14"/>
                  <a:gd name="T9" fmla="*/ 7 h 82"/>
                  <a:gd name="T10" fmla="*/ 0 w 14"/>
                  <a:gd name="T11" fmla="*/ 76 h 82"/>
                  <a:gd name="T12" fmla="*/ 7 w 14"/>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14" h="82">
                    <a:moveTo>
                      <a:pt x="7" y="82"/>
                    </a:moveTo>
                    <a:cubicBezTo>
                      <a:pt x="10" y="82"/>
                      <a:pt x="14" y="79"/>
                      <a:pt x="14" y="76"/>
                    </a:cubicBezTo>
                    <a:cubicBezTo>
                      <a:pt x="14" y="7"/>
                      <a:pt x="14" y="7"/>
                      <a:pt x="14" y="7"/>
                    </a:cubicBezTo>
                    <a:cubicBezTo>
                      <a:pt x="14" y="4"/>
                      <a:pt x="10" y="0"/>
                      <a:pt x="7" y="0"/>
                    </a:cubicBezTo>
                    <a:cubicBezTo>
                      <a:pt x="3" y="0"/>
                      <a:pt x="0" y="4"/>
                      <a:pt x="0" y="7"/>
                    </a:cubicBezTo>
                    <a:cubicBezTo>
                      <a:pt x="0" y="76"/>
                      <a:pt x="0" y="76"/>
                      <a:pt x="0" y="76"/>
                    </a:cubicBezTo>
                    <a:cubicBezTo>
                      <a:pt x="0" y="79"/>
                      <a:pt x="3" y="82"/>
                      <a:pt x="7" y="82"/>
                    </a:cubicBezTo>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5" name="Freeform 7">
                <a:extLst>
                  <a:ext uri="{FF2B5EF4-FFF2-40B4-BE49-F238E27FC236}">
                    <a16:creationId xmlns:a16="http://schemas.microsoft.com/office/drawing/2014/main" id="{EADE17D9-CF3B-461F-90C6-D610C52F4FD3}"/>
                  </a:ext>
                </a:extLst>
              </p:cNvPr>
              <p:cNvSpPr>
                <a:spLocks/>
              </p:cNvSpPr>
              <p:nvPr/>
            </p:nvSpPr>
            <p:spPr bwMode="auto">
              <a:xfrm>
                <a:off x="3268598" y="2090046"/>
                <a:ext cx="48825" cy="280019"/>
              </a:xfrm>
              <a:custGeom>
                <a:avLst/>
                <a:gdLst>
                  <a:gd name="T0" fmla="*/ 7 w 14"/>
                  <a:gd name="T1" fmla="*/ 82 h 82"/>
                  <a:gd name="T2" fmla="*/ 14 w 14"/>
                  <a:gd name="T3" fmla="*/ 75 h 82"/>
                  <a:gd name="T4" fmla="*/ 14 w 14"/>
                  <a:gd name="T5" fmla="*/ 7 h 82"/>
                  <a:gd name="T6" fmla="*/ 7 w 14"/>
                  <a:gd name="T7" fmla="*/ 0 h 82"/>
                  <a:gd name="T8" fmla="*/ 0 w 14"/>
                  <a:gd name="T9" fmla="*/ 7 h 82"/>
                  <a:gd name="T10" fmla="*/ 0 w 14"/>
                  <a:gd name="T11" fmla="*/ 75 h 82"/>
                  <a:gd name="T12" fmla="*/ 7 w 14"/>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14" h="82">
                    <a:moveTo>
                      <a:pt x="7" y="82"/>
                    </a:moveTo>
                    <a:cubicBezTo>
                      <a:pt x="10" y="82"/>
                      <a:pt x="14" y="79"/>
                      <a:pt x="14" y="75"/>
                    </a:cubicBezTo>
                    <a:cubicBezTo>
                      <a:pt x="14" y="7"/>
                      <a:pt x="14" y="7"/>
                      <a:pt x="14" y="7"/>
                    </a:cubicBezTo>
                    <a:cubicBezTo>
                      <a:pt x="14" y="3"/>
                      <a:pt x="10" y="0"/>
                      <a:pt x="7" y="0"/>
                    </a:cubicBezTo>
                    <a:cubicBezTo>
                      <a:pt x="3" y="0"/>
                      <a:pt x="0" y="3"/>
                      <a:pt x="0" y="7"/>
                    </a:cubicBezTo>
                    <a:cubicBezTo>
                      <a:pt x="0" y="75"/>
                      <a:pt x="0" y="75"/>
                      <a:pt x="0" y="75"/>
                    </a:cubicBezTo>
                    <a:cubicBezTo>
                      <a:pt x="0" y="79"/>
                      <a:pt x="3" y="82"/>
                      <a:pt x="7" y="82"/>
                    </a:cubicBezTo>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6" name="Freeform 8">
                <a:extLst>
                  <a:ext uri="{FF2B5EF4-FFF2-40B4-BE49-F238E27FC236}">
                    <a16:creationId xmlns:a16="http://schemas.microsoft.com/office/drawing/2014/main" id="{D84207C2-8004-4070-BB7F-2B981CDB5AD3}"/>
                  </a:ext>
                </a:extLst>
              </p:cNvPr>
              <p:cNvSpPr>
                <a:spLocks/>
              </p:cNvSpPr>
              <p:nvPr/>
            </p:nvSpPr>
            <p:spPr bwMode="auto">
              <a:xfrm>
                <a:off x="3129305" y="2137433"/>
                <a:ext cx="47388" cy="185243"/>
              </a:xfrm>
              <a:custGeom>
                <a:avLst/>
                <a:gdLst>
                  <a:gd name="T0" fmla="*/ 7 w 14"/>
                  <a:gd name="T1" fmla="*/ 54 h 54"/>
                  <a:gd name="T2" fmla="*/ 14 w 14"/>
                  <a:gd name="T3" fmla="*/ 48 h 54"/>
                  <a:gd name="T4" fmla="*/ 14 w 14"/>
                  <a:gd name="T5" fmla="*/ 7 h 54"/>
                  <a:gd name="T6" fmla="*/ 7 w 14"/>
                  <a:gd name="T7" fmla="*/ 0 h 54"/>
                  <a:gd name="T8" fmla="*/ 0 w 14"/>
                  <a:gd name="T9" fmla="*/ 7 h 54"/>
                  <a:gd name="T10" fmla="*/ 0 w 14"/>
                  <a:gd name="T11" fmla="*/ 48 h 54"/>
                  <a:gd name="T12" fmla="*/ 7 w 14"/>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14" h="54">
                    <a:moveTo>
                      <a:pt x="7" y="54"/>
                    </a:moveTo>
                    <a:cubicBezTo>
                      <a:pt x="10" y="54"/>
                      <a:pt x="14" y="51"/>
                      <a:pt x="14" y="48"/>
                    </a:cubicBezTo>
                    <a:cubicBezTo>
                      <a:pt x="14" y="7"/>
                      <a:pt x="14" y="7"/>
                      <a:pt x="14" y="7"/>
                    </a:cubicBezTo>
                    <a:cubicBezTo>
                      <a:pt x="14" y="3"/>
                      <a:pt x="10" y="0"/>
                      <a:pt x="7" y="0"/>
                    </a:cubicBezTo>
                    <a:cubicBezTo>
                      <a:pt x="3" y="0"/>
                      <a:pt x="0" y="3"/>
                      <a:pt x="0" y="7"/>
                    </a:cubicBezTo>
                    <a:cubicBezTo>
                      <a:pt x="0" y="48"/>
                      <a:pt x="0" y="48"/>
                      <a:pt x="0" y="48"/>
                    </a:cubicBezTo>
                    <a:cubicBezTo>
                      <a:pt x="0" y="51"/>
                      <a:pt x="3" y="54"/>
                      <a:pt x="7" y="54"/>
                    </a:cubicBezTo>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7" name="Freeform 9">
                <a:extLst>
                  <a:ext uri="{FF2B5EF4-FFF2-40B4-BE49-F238E27FC236}">
                    <a16:creationId xmlns:a16="http://schemas.microsoft.com/office/drawing/2014/main" id="{695540C3-5763-4FA5-9966-9E3939478B94}"/>
                  </a:ext>
                </a:extLst>
              </p:cNvPr>
              <p:cNvSpPr>
                <a:spLocks/>
              </p:cNvSpPr>
              <p:nvPr/>
            </p:nvSpPr>
            <p:spPr bwMode="auto">
              <a:xfrm>
                <a:off x="2707117" y="2137433"/>
                <a:ext cx="44516" cy="185243"/>
              </a:xfrm>
              <a:custGeom>
                <a:avLst/>
                <a:gdLst>
                  <a:gd name="T0" fmla="*/ 7 w 13"/>
                  <a:gd name="T1" fmla="*/ 54 h 54"/>
                  <a:gd name="T2" fmla="*/ 13 w 13"/>
                  <a:gd name="T3" fmla="*/ 48 h 54"/>
                  <a:gd name="T4" fmla="*/ 13 w 13"/>
                  <a:gd name="T5" fmla="*/ 7 h 54"/>
                  <a:gd name="T6" fmla="*/ 7 w 13"/>
                  <a:gd name="T7" fmla="*/ 0 h 54"/>
                  <a:gd name="T8" fmla="*/ 0 w 13"/>
                  <a:gd name="T9" fmla="*/ 7 h 54"/>
                  <a:gd name="T10" fmla="*/ 0 w 13"/>
                  <a:gd name="T11" fmla="*/ 48 h 54"/>
                  <a:gd name="T12" fmla="*/ 7 w 13"/>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13" h="54">
                    <a:moveTo>
                      <a:pt x="7" y="54"/>
                    </a:moveTo>
                    <a:cubicBezTo>
                      <a:pt x="10" y="54"/>
                      <a:pt x="13" y="51"/>
                      <a:pt x="13" y="48"/>
                    </a:cubicBezTo>
                    <a:cubicBezTo>
                      <a:pt x="13" y="7"/>
                      <a:pt x="13" y="7"/>
                      <a:pt x="13" y="7"/>
                    </a:cubicBezTo>
                    <a:cubicBezTo>
                      <a:pt x="13" y="3"/>
                      <a:pt x="10" y="0"/>
                      <a:pt x="7" y="0"/>
                    </a:cubicBezTo>
                    <a:cubicBezTo>
                      <a:pt x="3" y="0"/>
                      <a:pt x="0" y="3"/>
                      <a:pt x="0" y="7"/>
                    </a:cubicBezTo>
                    <a:cubicBezTo>
                      <a:pt x="0" y="48"/>
                      <a:pt x="0" y="48"/>
                      <a:pt x="0" y="48"/>
                    </a:cubicBezTo>
                    <a:cubicBezTo>
                      <a:pt x="0" y="51"/>
                      <a:pt x="3" y="54"/>
                      <a:pt x="7" y="54"/>
                    </a:cubicBezTo>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8" name="Freeform 10">
                <a:extLst>
                  <a:ext uri="{FF2B5EF4-FFF2-40B4-BE49-F238E27FC236}">
                    <a16:creationId xmlns:a16="http://schemas.microsoft.com/office/drawing/2014/main" id="{EC8ADC32-CF76-488A-8B2F-ED000DF28D39}"/>
                  </a:ext>
                </a:extLst>
              </p:cNvPr>
              <p:cNvSpPr>
                <a:spLocks/>
              </p:cNvSpPr>
              <p:nvPr/>
            </p:nvSpPr>
            <p:spPr bwMode="auto">
              <a:xfrm>
                <a:off x="2847847" y="2090046"/>
                <a:ext cx="44516" cy="280019"/>
              </a:xfrm>
              <a:custGeom>
                <a:avLst/>
                <a:gdLst>
                  <a:gd name="T0" fmla="*/ 7 w 13"/>
                  <a:gd name="T1" fmla="*/ 82 h 82"/>
                  <a:gd name="T2" fmla="*/ 13 w 13"/>
                  <a:gd name="T3" fmla="*/ 75 h 82"/>
                  <a:gd name="T4" fmla="*/ 13 w 13"/>
                  <a:gd name="T5" fmla="*/ 7 h 82"/>
                  <a:gd name="T6" fmla="*/ 7 w 13"/>
                  <a:gd name="T7" fmla="*/ 0 h 82"/>
                  <a:gd name="T8" fmla="*/ 0 w 13"/>
                  <a:gd name="T9" fmla="*/ 7 h 82"/>
                  <a:gd name="T10" fmla="*/ 0 w 13"/>
                  <a:gd name="T11" fmla="*/ 75 h 82"/>
                  <a:gd name="T12" fmla="*/ 7 w 13"/>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13" h="82">
                    <a:moveTo>
                      <a:pt x="7" y="82"/>
                    </a:moveTo>
                    <a:cubicBezTo>
                      <a:pt x="10" y="82"/>
                      <a:pt x="13" y="79"/>
                      <a:pt x="13" y="75"/>
                    </a:cubicBezTo>
                    <a:cubicBezTo>
                      <a:pt x="13" y="7"/>
                      <a:pt x="13" y="7"/>
                      <a:pt x="13" y="7"/>
                    </a:cubicBezTo>
                    <a:cubicBezTo>
                      <a:pt x="13" y="3"/>
                      <a:pt x="10" y="0"/>
                      <a:pt x="7" y="0"/>
                    </a:cubicBezTo>
                    <a:cubicBezTo>
                      <a:pt x="3" y="0"/>
                      <a:pt x="0" y="3"/>
                      <a:pt x="0" y="7"/>
                    </a:cubicBezTo>
                    <a:cubicBezTo>
                      <a:pt x="0" y="75"/>
                      <a:pt x="0" y="75"/>
                      <a:pt x="0" y="75"/>
                    </a:cubicBezTo>
                    <a:cubicBezTo>
                      <a:pt x="0" y="79"/>
                      <a:pt x="3" y="82"/>
                      <a:pt x="7" y="82"/>
                    </a:cubicBezTo>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grpSp>
      <p:sp>
        <p:nvSpPr>
          <p:cNvPr id="19" name="Title 1">
            <a:extLst>
              <a:ext uri="{FF2B5EF4-FFF2-40B4-BE49-F238E27FC236}">
                <a16:creationId xmlns:a16="http://schemas.microsoft.com/office/drawing/2014/main" id="{2BDF3C0E-BAAD-4C7F-BBF1-DE3451F9D216}"/>
              </a:ext>
            </a:extLst>
          </p:cNvPr>
          <p:cNvSpPr txBox="1">
            <a:spLocks/>
          </p:cNvSpPr>
          <p:nvPr userDrawn="1"/>
        </p:nvSpPr>
        <p:spPr>
          <a:xfrm>
            <a:off x="5029200" y="2193494"/>
            <a:ext cx="2590800" cy="756513"/>
          </a:xfrm>
          <a:prstGeom prst="rect">
            <a:avLst/>
          </a:prstGeom>
        </p:spPr>
        <p:txBody>
          <a:bodyPr lIns="0" tIns="0" rIns="0" bIns="0" anchor="ctr" anchorCtr="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r>
              <a:rPr lang="en-US" sz="3200" b="1" spc="100" dirty="0">
                <a:solidFill>
                  <a:srgbClr val="FFFFFF"/>
                </a:solidFill>
              </a:rPr>
              <a:t>BREAK</a:t>
            </a:r>
          </a:p>
        </p:txBody>
      </p:sp>
      <p:sp>
        <p:nvSpPr>
          <p:cNvPr id="20" name="Text Placeholder 18">
            <a:extLst>
              <a:ext uri="{FF2B5EF4-FFF2-40B4-BE49-F238E27FC236}">
                <a16:creationId xmlns:a16="http://schemas.microsoft.com/office/drawing/2014/main" id="{D45680BB-5310-457A-9EE1-B0704DC56BB3}"/>
              </a:ext>
            </a:extLst>
          </p:cNvPr>
          <p:cNvSpPr>
            <a:spLocks noGrp="1"/>
          </p:cNvSpPr>
          <p:nvPr>
            <p:ph type="body" sz="quarter" idx="12"/>
          </p:nvPr>
        </p:nvSpPr>
        <p:spPr>
          <a:xfrm>
            <a:off x="5029200" y="2800350"/>
            <a:ext cx="3124200" cy="457200"/>
          </a:xfrm>
        </p:spPr>
        <p:txBody>
          <a:bodyPr>
            <a:noAutofit/>
          </a:bodyPr>
          <a:lstStyle>
            <a:lvl1pPr>
              <a:defRPr sz="1400" b="0" i="0" baseline="0">
                <a:solidFill>
                  <a:schemeClr val="bg1"/>
                </a:solidFill>
              </a:defRPr>
            </a:lvl1pPr>
            <a:lvl2pPr>
              <a:defRPr sz="1400" b="0" i="0" baseline="0">
                <a:solidFill>
                  <a:schemeClr val="bg1"/>
                </a:solidFill>
              </a:defRPr>
            </a:lvl2pPr>
            <a:lvl3pPr>
              <a:defRPr sz="1400" b="0" i="0" baseline="0">
                <a:solidFill>
                  <a:schemeClr val="bg1"/>
                </a:solidFill>
              </a:defRPr>
            </a:lvl3pPr>
            <a:lvl4pPr>
              <a:defRPr sz="1400" b="0" i="0" baseline="0">
                <a:solidFill>
                  <a:schemeClr val="bg1"/>
                </a:solidFill>
              </a:defRPr>
            </a:lvl4pPr>
            <a:lvl5pPr>
              <a:defRPr sz="1400" b="0" i="0" baseline="0">
                <a:solidFill>
                  <a:schemeClr val="bg1"/>
                </a:solidFill>
              </a:defRPr>
            </a:lvl5pPr>
          </a:lstStyle>
          <a:p>
            <a:pPr lvl="0"/>
            <a:r>
              <a:rPr lang="en-US"/>
              <a:t>Click to edit Master text styles</a:t>
            </a:r>
          </a:p>
        </p:txBody>
      </p:sp>
      <p:sp>
        <p:nvSpPr>
          <p:cNvPr id="21" name="Rectangle 20">
            <a:extLst>
              <a:ext uri="{FF2B5EF4-FFF2-40B4-BE49-F238E27FC236}">
                <a16:creationId xmlns:a16="http://schemas.microsoft.com/office/drawing/2014/main" id="{4A3C7738-77F0-42BD-8AFC-DFD5B0374D86}"/>
              </a:ext>
            </a:extLst>
          </p:cNvPr>
          <p:cNvSpPr/>
          <p:nvPr userDrawn="1"/>
        </p:nvSpPr>
        <p:spPr>
          <a:xfrm>
            <a:off x="572450" y="0"/>
            <a:ext cx="1298448" cy="12801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baseline="0" dirty="0"/>
          </a:p>
        </p:txBody>
      </p:sp>
    </p:spTree>
    <p:extLst>
      <p:ext uri="{BB962C8B-B14F-4D97-AF65-F5344CB8AC3E}">
        <p14:creationId xmlns:p14="http://schemas.microsoft.com/office/powerpoint/2010/main" val="3223010845"/>
      </p:ext>
    </p:extLst>
  </p:cSld>
  <p:clrMapOvr>
    <a:masterClrMapping/>
  </p:clrMapOvr>
</p:sldLayout>
</file>

<file path=ppt/slideLayouts/slideLayout44.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Lunch">
    <p:bg>
      <p:bgPr>
        <a:solidFill>
          <a:schemeClr val="bg1"/>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A8D5308C-BDC4-4C23-95FE-CFB737D4D7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6" name="AutoShape 3">
            <a:extLst>
              <a:ext uri="{FF2B5EF4-FFF2-40B4-BE49-F238E27FC236}">
                <a16:creationId xmlns:a16="http://schemas.microsoft.com/office/drawing/2014/main" id="{416CDFCA-CB8E-4FBB-8688-3FB37A8AE7AD}"/>
              </a:ext>
            </a:extLst>
          </p:cNvPr>
          <p:cNvSpPr>
            <a:spLocks noChangeAspect="1" noChangeArrowheads="1" noTextEdit="1"/>
          </p:cNvSpPr>
          <p:nvPr userDrawn="1"/>
        </p:nvSpPr>
        <p:spPr bwMode="auto">
          <a:xfrm>
            <a:off x="3048000" y="2052638"/>
            <a:ext cx="1028186" cy="103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8" name="Oval 7">
            <a:extLst>
              <a:ext uri="{FF2B5EF4-FFF2-40B4-BE49-F238E27FC236}">
                <a16:creationId xmlns:a16="http://schemas.microsoft.com/office/drawing/2014/main" id="{6EFB0817-B3B0-4401-A30C-579D4B5D4F8F}"/>
              </a:ext>
            </a:extLst>
          </p:cNvPr>
          <p:cNvSpPr/>
          <p:nvPr userDrawn="1"/>
        </p:nvSpPr>
        <p:spPr>
          <a:xfrm>
            <a:off x="2438400" y="1485900"/>
            <a:ext cx="2171700" cy="21717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4800" b="1">
              <a:solidFill>
                <a:srgbClr val="EE3135"/>
              </a:solidFill>
            </a:endParaRPr>
          </a:p>
        </p:txBody>
      </p:sp>
      <p:sp>
        <p:nvSpPr>
          <p:cNvPr id="19" name="Title 1">
            <a:extLst>
              <a:ext uri="{FF2B5EF4-FFF2-40B4-BE49-F238E27FC236}">
                <a16:creationId xmlns:a16="http://schemas.microsoft.com/office/drawing/2014/main" id="{2BDF3C0E-BAAD-4C7F-BBF1-DE3451F9D216}"/>
              </a:ext>
            </a:extLst>
          </p:cNvPr>
          <p:cNvSpPr txBox="1">
            <a:spLocks/>
          </p:cNvSpPr>
          <p:nvPr userDrawn="1"/>
        </p:nvSpPr>
        <p:spPr>
          <a:xfrm>
            <a:off x="5029200" y="2193494"/>
            <a:ext cx="2590800" cy="756513"/>
          </a:xfrm>
          <a:prstGeom prst="rect">
            <a:avLst/>
          </a:prstGeom>
        </p:spPr>
        <p:txBody>
          <a:bodyPr lIns="0" tIns="0" rIns="0" bIns="0" anchor="ctr" anchorCtr="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r>
              <a:rPr lang="en-US" sz="3200" b="1" spc="100" dirty="0">
                <a:solidFill>
                  <a:srgbClr val="FFFFFF"/>
                </a:solidFill>
              </a:rPr>
              <a:t>LUNCH</a:t>
            </a:r>
          </a:p>
        </p:txBody>
      </p:sp>
      <p:sp>
        <p:nvSpPr>
          <p:cNvPr id="20" name="Text Placeholder 18">
            <a:extLst>
              <a:ext uri="{FF2B5EF4-FFF2-40B4-BE49-F238E27FC236}">
                <a16:creationId xmlns:a16="http://schemas.microsoft.com/office/drawing/2014/main" id="{D45680BB-5310-457A-9EE1-B0704DC56BB3}"/>
              </a:ext>
            </a:extLst>
          </p:cNvPr>
          <p:cNvSpPr>
            <a:spLocks noGrp="1"/>
          </p:cNvSpPr>
          <p:nvPr>
            <p:ph type="body" sz="quarter" idx="12"/>
          </p:nvPr>
        </p:nvSpPr>
        <p:spPr>
          <a:xfrm>
            <a:off x="5029200" y="2800350"/>
            <a:ext cx="3124200" cy="457200"/>
          </a:xfrm>
        </p:spPr>
        <p:txBody>
          <a:bodyPr>
            <a:noAutofit/>
          </a:bodyPr>
          <a:lstStyle>
            <a:lvl1pPr>
              <a:defRPr sz="1400" b="0" i="0" baseline="0">
                <a:solidFill>
                  <a:schemeClr val="bg1"/>
                </a:solidFill>
              </a:defRPr>
            </a:lvl1pPr>
            <a:lvl2pPr>
              <a:defRPr sz="1400" b="0" i="0" baseline="0">
                <a:solidFill>
                  <a:schemeClr val="bg1"/>
                </a:solidFill>
              </a:defRPr>
            </a:lvl2pPr>
            <a:lvl3pPr>
              <a:defRPr sz="1400" b="0" i="0" baseline="0">
                <a:solidFill>
                  <a:schemeClr val="bg1"/>
                </a:solidFill>
              </a:defRPr>
            </a:lvl3pPr>
            <a:lvl4pPr>
              <a:defRPr sz="1400" b="0" i="0" baseline="0">
                <a:solidFill>
                  <a:schemeClr val="bg1"/>
                </a:solidFill>
              </a:defRPr>
            </a:lvl4pPr>
            <a:lvl5pPr>
              <a:defRPr sz="1400" b="0" i="0" baseline="0">
                <a:solidFill>
                  <a:schemeClr val="bg1"/>
                </a:solidFill>
              </a:defRPr>
            </a:lvl5pPr>
          </a:lstStyle>
          <a:p>
            <a:pPr lvl="0"/>
            <a:r>
              <a:rPr lang="en-US"/>
              <a:t>Click to edit Master text styles</a:t>
            </a:r>
          </a:p>
        </p:txBody>
      </p:sp>
      <p:grpSp>
        <p:nvGrpSpPr>
          <p:cNvPr id="21" name="Group 4">
            <a:extLst>
              <a:ext uri="{FF2B5EF4-FFF2-40B4-BE49-F238E27FC236}">
                <a16:creationId xmlns:a16="http://schemas.microsoft.com/office/drawing/2014/main" id="{95F8E5F0-09BF-4BC2-815A-EFE4D165AB4A}"/>
              </a:ext>
            </a:extLst>
          </p:cNvPr>
          <p:cNvGrpSpPr>
            <a:grpSpLocks noChangeAspect="1"/>
          </p:cNvGrpSpPr>
          <p:nvPr userDrawn="1"/>
        </p:nvGrpSpPr>
        <p:grpSpPr bwMode="auto">
          <a:xfrm>
            <a:off x="2876003" y="2036719"/>
            <a:ext cx="1287040" cy="1067720"/>
            <a:chOff x="-74" y="1341"/>
            <a:chExt cx="1649" cy="1368"/>
          </a:xfrm>
        </p:grpSpPr>
        <p:sp>
          <p:nvSpPr>
            <p:cNvPr id="22" name="Freeform 5">
              <a:extLst>
                <a:ext uri="{FF2B5EF4-FFF2-40B4-BE49-F238E27FC236}">
                  <a16:creationId xmlns:a16="http://schemas.microsoft.com/office/drawing/2014/main" id="{C00C0C0C-C214-4013-BCEE-B250A0E6A432}"/>
                </a:ext>
              </a:extLst>
            </p:cNvPr>
            <p:cNvSpPr>
              <a:spLocks noEditPoints="1"/>
            </p:cNvSpPr>
            <p:nvPr/>
          </p:nvSpPr>
          <p:spPr bwMode="auto">
            <a:xfrm>
              <a:off x="-74" y="1607"/>
              <a:ext cx="1649" cy="1102"/>
            </a:xfrm>
            <a:custGeom>
              <a:avLst/>
              <a:gdLst>
                <a:gd name="T0" fmla="*/ 656 w 695"/>
                <a:gd name="T1" fmla="*/ 374 h 464"/>
                <a:gd name="T2" fmla="*/ 632 w 695"/>
                <a:gd name="T3" fmla="*/ 374 h 464"/>
                <a:gd name="T4" fmla="*/ 372 w 695"/>
                <a:gd name="T5" fmla="*/ 101 h 464"/>
                <a:gd name="T6" fmla="*/ 372 w 695"/>
                <a:gd name="T7" fmla="*/ 90 h 464"/>
                <a:gd name="T8" fmla="*/ 395 w 695"/>
                <a:gd name="T9" fmla="*/ 49 h 464"/>
                <a:gd name="T10" fmla="*/ 348 w 695"/>
                <a:gd name="T11" fmla="*/ 0 h 464"/>
                <a:gd name="T12" fmla="*/ 347 w 695"/>
                <a:gd name="T13" fmla="*/ 0 h 464"/>
                <a:gd name="T14" fmla="*/ 299 w 695"/>
                <a:gd name="T15" fmla="*/ 49 h 464"/>
                <a:gd name="T16" fmla="*/ 322 w 695"/>
                <a:gd name="T17" fmla="*/ 90 h 464"/>
                <a:gd name="T18" fmla="*/ 322 w 695"/>
                <a:gd name="T19" fmla="*/ 101 h 464"/>
                <a:gd name="T20" fmla="*/ 62 w 695"/>
                <a:gd name="T21" fmla="*/ 374 h 464"/>
                <a:gd name="T22" fmla="*/ 38 w 695"/>
                <a:gd name="T23" fmla="*/ 374 h 464"/>
                <a:gd name="T24" fmla="*/ 0 w 695"/>
                <a:gd name="T25" fmla="*/ 412 h 464"/>
                <a:gd name="T26" fmla="*/ 0 w 695"/>
                <a:gd name="T27" fmla="*/ 426 h 464"/>
                <a:gd name="T28" fmla="*/ 38 w 695"/>
                <a:gd name="T29" fmla="*/ 464 h 464"/>
                <a:gd name="T30" fmla="*/ 656 w 695"/>
                <a:gd name="T31" fmla="*/ 464 h 464"/>
                <a:gd name="T32" fmla="*/ 695 w 695"/>
                <a:gd name="T33" fmla="*/ 426 h 464"/>
                <a:gd name="T34" fmla="*/ 695 w 695"/>
                <a:gd name="T35" fmla="*/ 412 h 464"/>
                <a:gd name="T36" fmla="*/ 656 w 695"/>
                <a:gd name="T37" fmla="*/ 374 h 464"/>
                <a:gd name="T38" fmla="*/ 321 w 695"/>
                <a:gd name="T39" fmla="*/ 49 h 464"/>
                <a:gd name="T40" fmla="*/ 347 w 695"/>
                <a:gd name="T41" fmla="*/ 24 h 464"/>
                <a:gd name="T42" fmla="*/ 348 w 695"/>
                <a:gd name="T43" fmla="*/ 24 h 464"/>
                <a:gd name="T44" fmla="*/ 373 w 695"/>
                <a:gd name="T45" fmla="*/ 49 h 464"/>
                <a:gd name="T46" fmla="*/ 357 w 695"/>
                <a:gd name="T47" fmla="*/ 73 h 464"/>
                <a:gd name="T48" fmla="*/ 350 w 695"/>
                <a:gd name="T49" fmla="*/ 83 h 464"/>
                <a:gd name="T50" fmla="*/ 350 w 695"/>
                <a:gd name="T51" fmla="*/ 100 h 464"/>
                <a:gd name="T52" fmla="*/ 344 w 695"/>
                <a:gd name="T53" fmla="*/ 100 h 464"/>
                <a:gd name="T54" fmla="*/ 344 w 695"/>
                <a:gd name="T55" fmla="*/ 83 h 464"/>
                <a:gd name="T56" fmla="*/ 337 w 695"/>
                <a:gd name="T57" fmla="*/ 73 h 464"/>
                <a:gd name="T58" fmla="*/ 321 w 695"/>
                <a:gd name="T59" fmla="*/ 49 h 464"/>
                <a:gd name="T60" fmla="*/ 671 w 695"/>
                <a:gd name="T61" fmla="*/ 426 h 464"/>
                <a:gd name="T62" fmla="*/ 656 w 695"/>
                <a:gd name="T63" fmla="*/ 442 h 464"/>
                <a:gd name="T64" fmla="*/ 38 w 695"/>
                <a:gd name="T65" fmla="*/ 442 h 464"/>
                <a:gd name="T66" fmla="*/ 23 w 695"/>
                <a:gd name="T67" fmla="*/ 426 h 464"/>
                <a:gd name="T68" fmla="*/ 23 w 695"/>
                <a:gd name="T69" fmla="*/ 412 h 464"/>
                <a:gd name="T70" fmla="*/ 38 w 695"/>
                <a:gd name="T71" fmla="*/ 397 h 464"/>
                <a:gd name="T72" fmla="*/ 57 w 695"/>
                <a:gd name="T73" fmla="*/ 397 h 464"/>
                <a:gd name="T74" fmla="*/ 57 w 695"/>
                <a:gd name="T75" fmla="*/ 397 h 464"/>
                <a:gd name="T76" fmla="*/ 470 w 695"/>
                <a:gd name="T77" fmla="*/ 397 h 464"/>
                <a:gd name="T78" fmla="*/ 482 w 695"/>
                <a:gd name="T79" fmla="*/ 386 h 464"/>
                <a:gd name="T80" fmla="*/ 470 w 695"/>
                <a:gd name="T81" fmla="*/ 374 h 464"/>
                <a:gd name="T82" fmla="*/ 85 w 695"/>
                <a:gd name="T83" fmla="*/ 374 h 464"/>
                <a:gd name="T84" fmla="*/ 345 w 695"/>
                <a:gd name="T85" fmla="*/ 124 h 464"/>
                <a:gd name="T86" fmla="*/ 349 w 695"/>
                <a:gd name="T87" fmla="*/ 124 h 464"/>
                <a:gd name="T88" fmla="*/ 609 w 695"/>
                <a:gd name="T89" fmla="*/ 374 h 464"/>
                <a:gd name="T90" fmla="*/ 544 w 695"/>
                <a:gd name="T91" fmla="*/ 374 h 464"/>
                <a:gd name="T92" fmla="*/ 533 w 695"/>
                <a:gd name="T93" fmla="*/ 386 h 464"/>
                <a:gd name="T94" fmla="*/ 544 w 695"/>
                <a:gd name="T95" fmla="*/ 397 h 464"/>
                <a:gd name="T96" fmla="*/ 633 w 695"/>
                <a:gd name="T97" fmla="*/ 397 h 464"/>
                <a:gd name="T98" fmla="*/ 656 w 695"/>
                <a:gd name="T99" fmla="*/ 397 h 464"/>
                <a:gd name="T100" fmla="*/ 671 w 695"/>
                <a:gd name="T101" fmla="*/ 412 h 464"/>
                <a:gd name="T102" fmla="*/ 671 w 695"/>
                <a:gd name="T103" fmla="*/ 426 h 464"/>
                <a:gd name="T104" fmla="*/ 671 w 695"/>
                <a:gd name="T105" fmla="*/ 426 h 464"/>
                <a:gd name="T106" fmla="*/ 671 w 695"/>
                <a:gd name="T107" fmla="*/ 426 h 464"/>
                <a:gd name="T108" fmla="*/ 671 w 695"/>
                <a:gd name="T109" fmla="*/ 42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5" h="464">
                  <a:moveTo>
                    <a:pt x="656" y="374"/>
                  </a:moveTo>
                  <a:cubicBezTo>
                    <a:pt x="632" y="374"/>
                    <a:pt x="632" y="374"/>
                    <a:pt x="632" y="374"/>
                  </a:cubicBezTo>
                  <a:cubicBezTo>
                    <a:pt x="626" y="230"/>
                    <a:pt x="514" y="114"/>
                    <a:pt x="372" y="101"/>
                  </a:cubicBezTo>
                  <a:cubicBezTo>
                    <a:pt x="372" y="90"/>
                    <a:pt x="372" y="90"/>
                    <a:pt x="372" y="90"/>
                  </a:cubicBezTo>
                  <a:cubicBezTo>
                    <a:pt x="387" y="81"/>
                    <a:pt x="395" y="66"/>
                    <a:pt x="395" y="49"/>
                  </a:cubicBezTo>
                  <a:cubicBezTo>
                    <a:pt x="395" y="23"/>
                    <a:pt x="374" y="0"/>
                    <a:pt x="348" y="0"/>
                  </a:cubicBezTo>
                  <a:cubicBezTo>
                    <a:pt x="347" y="0"/>
                    <a:pt x="347" y="0"/>
                    <a:pt x="347" y="0"/>
                  </a:cubicBezTo>
                  <a:cubicBezTo>
                    <a:pt x="320" y="0"/>
                    <a:pt x="299" y="23"/>
                    <a:pt x="299" y="49"/>
                  </a:cubicBezTo>
                  <a:cubicBezTo>
                    <a:pt x="299" y="66"/>
                    <a:pt x="307" y="81"/>
                    <a:pt x="322" y="90"/>
                  </a:cubicBezTo>
                  <a:cubicBezTo>
                    <a:pt x="322" y="101"/>
                    <a:pt x="322" y="101"/>
                    <a:pt x="322" y="101"/>
                  </a:cubicBezTo>
                  <a:cubicBezTo>
                    <a:pt x="180" y="114"/>
                    <a:pt x="68" y="230"/>
                    <a:pt x="62" y="374"/>
                  </a:cubicBezTo>
                  <a:cubicBezTo>
                    <a:pt x="38" y="374"/>
                    <a:pt x="38" y="374"/>
                    <a:pt x="38" y="374"/>
                  </a:cubicBezTo>
                  <a:cubicBezTo>
                    <a:pt x="17" y="374"/>
                    <a:pt x="0" y="391"/>
                    <a:pt x="0" y="412"/>
                  </a:cubicBezTo>
                  <a:cubicBezTo>
                    <a:pt x="0" y="426"/>
                    <a:pt x="0" y="426"/>
                    <a:pt x="0" y="426"/>
                  </a:cubicBezTo>
                  <a:cubicBezTo>
                    <a:pt x="0" y="447"/>
                    <a:pt x="17" y="464"/>
                    <a:pt x="38" y="464"/>
                  </a:cubicBezTo>
                  <a:cubicBezTo>
                    <a:pt x="656" y="464"/>
                    <a:pt x="656" y="464"/>
                    <a:pt x="656" y="464"/>
                  </a:cubicBezTo>
                  <a:cubicBezTo>
                    <a:pt x="678" y="464"/>
                    <a:pt x="695" y="447"/>
                    <a:pt x="695" y="426"/>
                  </a:cubicBezTo>
                  <a:cubicBezTo>
                    <a:pt x="695" y="412"/>
                    <a:pt x="695" y="412"/>
                    <a:pt x="695" y="412"/>
                  </a:cubicBezTo>
                  <a:cubicBezTo>
                    <a:pt x="695" y="391"/>
                    <a:pt x="678" y="374"/>
                    <a:pt x="656" y="374"/>
                  </a:cubicBezTo>
                  <a:close/>
                  <a:moveTo>
                    <a:pt x="321" y="49"/>
                  </a:moveTo>
                  <a:cubicBezTo>
                    <a:pt x="321" y="35"/>
                    <a:pt x="333" y="24"/>
                    <a:pt x="347" y="24"/>
                  </a:cubicBezTo>
                  <a:cubicBezTo>
                    <a:pt x="348" y="24"/>
                    <a:pt x="348" y="24"/>
                    <a:pt x="348" y="24"/>
                  </a:cubicBezTo>
                  <a:cubicBezTo>
                    <a:pt x="361" y="24"/>
                    <a:pt x="373" y="35"/>
                    <a:pt x="373" y="49"/>
                  </a:cubicBezTo>
                  <a:cubicBezTo>
                    <a:pt x="373" y="59"/>
                    <a:pt x="367" y="68"/>
                    <a:pt x="357" y="73"/>
                  </a:cubicBezTo>
                  <a:cubicBezTo>
                    <a:pt x="352" y="74"/>
                    <a:pt x="350" y="78"/>
                    <a:pt x="350" y="83"/>
                  </a:cubicBezTo>
                  <a:cubicBezTo>
                    <a:pt x="350" y="100"/>
                    <a:pt x="350" y="100"/>
                    <a:pt x="350" y="100"/>
                  </a:cubicBezTo>
                  <a:cubicBezTo>
                    <a:pt x="344" y="100"/>
                    <a:pt x="344" y="100"/>
                    <a:pt x="344" y="100"/>
                  </a:cubicBezTo>
                  <a:cubicBezTo>
                    <a:pt x="344" y="83"/>
                    <a:pt x="344" y="83"/>
                    <a:pt x="344" y="83"/>
                  </a:cubicBezTo>
                  <a:cubicBezTo>
                    <a:pt x="344" y="78"/>
                    <a:pt x="342" y="74"/>
                    <a:pt x="337" y="73"/>
                  </a:cubicBezTo>
                  <a:cubicBezTo>
                    <a:pt x="327" y="68"/>
                    <a:pt x="321" y="59"/>
                    <a:pt x="321" y="49"/>
                  </a:cubicBezTo>
                  <a:close/>
                  <a:moveTo>
                    <a:pt x="671" y="426"/>
                  </a:moveTo>
                  <a:cubicBezTo>
                    <a:pt x="671" y="435"/>
                    <a:pt x="665" y="442"/>
                    <a:pt x="656" y="442"/>
                  </a:cubicBezTo>
                  <a:cubicBezTo>
                    <a:pt x="38" y="442"/>
                    <a:pt x="38" y="442"/>
                    <a:pt x="38" y="442"/>
                  </a:cubicBezTo>
                  <a:cubicBezTo>
                    <a:pt x="29" y="442"/>
                    <a:pt x="23" y="435"/>
                    <a:pt x="23" y="426"/>
                  </a:cubicBezTo>
                  <a:cubicBezTo>
                    <a:pt x="23" y="412"/>
                    <a:pt x="23" y="412"/>
                    <a:pt x="23" y="412"/>
                  </a:cubicBezTo>
                  <a:cubicBezTo>
                    <a:pt x="23" y="404"/>
                    <a:pt x="29" y="397"/>
                    <a:pt x="38" y="397"/>
                  </a:cubicBezTo>
                  <a:cubicBezTo>
                    <a:pt x="57" y="397"/>
                    <a:pt x="57" y="397"/>
                    <a:pt x="57" y="397"/>
                  </a:cubicBezTo>
                  <a:cubicBezTo>
                    <a:pt x="57" y="397"/>
                    <a:pt x="57" y="397"/>
                    <a:pt x="57" y="397"/>
                  </a:cubicBezTo>
                  <a:cubicBezTo>
                    <a:pt x="470" y="397"/>
                    <a:pt x="470" y="397"/>
                    <a:pt x="470" y="397"/>
                  </a:cubicBezTo>
                  <a:cubicBezTo>
                    <a:pt x="476" y="397"/>
                    <a:pt x="482" y="392"/>
                    <a:pt x="482" y="386"/>
                  </a:cubicBezTo>
                  <a:cubicBezTo>
                    <a:pt x="482" y="379"/>
                    <a:pt x="476" y="374"/>
                    <a:pt x="470" y="374"/>
                  </a:cubicBezTo>
                  <a:cubicBezTo>
                    <a:pt x="85" y="374"/>
                    <a:pt x="85" y="374"/>
                    <a:pt x="85" y="374"/>
                  </a:cubicBezTo>
                  <a:cubicBezTo>
                    <a:pt x="91" y="235"/>
                    <a:pt x="206" y="124"/>
                    <a:pt x="345" y="124"/>
                  </a:cubicBezTo>
                  <a:cubicBezTo>
                    <a:pt x="349" y="124"/>
                    <a:pt x="349" y="124"/>
                    <a:pt x="349" y="124"/>
                  </a:cubicBezTo>
                  <a:cubicBezTo>
                    <a:pt x="489" y="124"/>
                    <a:pt x="603" y="235"/>
                    <a:pt x="609" y="374"/>
                  </a:cubicBezTo>
                  <a:cubicBezTo>
                    <a:pt x="544" y="374"/>
                    <a:pt x="544" y="374"/>
                    <a:pt x="544" y="374"/>
                  </a:cubicBezTo>
                  <a:cubicBezTo>
                    <a:pt x="538" y="374"/>
                    <a:pt x="533" y="379"/>
                    <a:pt x="533" y="386"/>
                  </a:cubicBezTo>
                  <a:cubicBezTo>
                    <a:pt x="533" y="392"/>
                    <a:pt x="538" y="397"/>
                    <a:pt x="544" y="397"/>
                  </a:cubicBezTo>
                  <a:cubicBezTo>
                    <a:pt x="633" y="397"/>
                    <a:pt x="633" y="397"/>
                    <a:pt x="633" y="397"/>
                  </a:cubicBezTo>
                  <a:cubicBezTo>
                    <a:pt x="656" y="397"/>
                    <a:pt x="656" y="397"/>
                    <a:pt x="656" y="397"/>
                  </a:cubicBezTo>
                  <a:cubicBezTo>
                    <a:pt x="665" y="397"/>
                    <a:pt x="671" y="404"/>
                    <a:pt x="671" y="412"/>
                  </a:cubicBezTo>
                  <a:cubicBezTo>
                    <a:pt x="671" y="426"/>
                    <a:pt x="671" y="426"/>
                    <a:pt x="671" y="426"/>
                  </a:cubicBezTo>
                  <a:cubicBezTo>
                    <a:pt x="671" y="426"/>
                    <a:pt x="671" y="426"/>
                    <a:pt x="671" y="426"/>
                  </a:cubicBezTo>
                  <a:close/>
                  <a:moveTo>
                    <a:pt x="671" y="426"/>
                  </a:moveTo>
                  <a:cubicBezTo>
                    <a:pt x="671" y="426"/>
                    <a:pt x="671" y="426"/>
                    <a:pt x="671" y="42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 name="Freeform 22">
              <a:extLst>
                <a:ext uri="{FF2B5EF4-FFF2-40B4-BE49-F238E27FC236}">
                  <a16:creationId xmlns:a16="http://schemas.microsoft.com/office/drawing/2014/main" id="{31B16309-8669-4E38-9220-C6738AE34D41}"/>
                </a:ext>
              </a:extLst>
            </p:cNvPr>
            <p:cNvSpPr>
              <a:spLocks noEditPoints="1"/>
            </p:cNvSpPr>
            <p:nvPr/>
          </p:nvSpPr>
          <p:spPr bwMode="auto">
            <a:xfrm>
              <a:off x="1008" y="1341"/>
              <a:ext cx="185" cy="549"/>
            </a:xfrm>
            <a:custGeom>
              <a:avLst/>
              <a:gdLst>
                <a:gd name="T0" fmla="*/ 45 w 78"/>
                <a:gd name="T1" fmla="*/ 227 h 231"/>
                <a:gd name="T2" fmla="*/ 54 w 78"/>
                <a:gd name="T3" fmla="*/ 231 h 231"/>
                <a:gd name="T4" fmla="*/ 60 w 78"/>
                <a:gd name="T5" fmla="*/ 230 h 231"/>
                <a:gd name="T6" fmla="*/ 64 w 78"/>
                <a:gd name="T7" fmla="*/ 214 h 231"/>
                <a:gd name="T8" fmla="*/ 58 w 78"/>
                <a:gd name="T9" fmla="*/ 119 h 231"/>
                <a:gd name="T10" fmla="*/ 66 w 78"/>
                <a:gd name="T11" fmla="*/ 42 h 231"/>
                <a:gd name="T12" fmla="*/ 46 w 78"/>
                <a:gd name="T13" fmla="*/ 6 h 231"/>
                <a:gd name="T14" fmla="*/ 29 w 78"/>
                <a:gd name="T15" fmla="*/ 5 h 231"/>
                <a:gd name="T16" fmla="*/ 28 w 78"/>
                <a:gd name="T17" fmla="*/ 21 h 231"/>
                <a:gd name="T18" fmla="*/ 39 w 78"/>
                <a:gd name="T19" fmla="*/ 105 h 231"/>
                <a:gd name="T20" fmla="*/ 45 w 78"/>
                <a:gd name="T21" fmla="*/ 227 h 231"/>
                <a:gd name="T22" fmla="*/ 45 w 78"/>
                <a:gd name="T23" fmla="*/ 227 h 231"/>
                <a:gd name="T24" fmla="*/ 45 w 78"/>
                <a:gd name="T25" fmla="*/ 2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231">
                  <a:moveTo>
                    <a:pt x="45" y="227"/>
                  </a:moveTo>
                  <a:cubicBezTo>
                    <a:pt x="47" y="230"/>
                    <a:pt x="50" y="231"/>
                    <a:pt x="54" y="231"/>
                  </a:cubicBezTo>
                  <a:cubicBezTo>
                    <a:pt x="56" y="231"/>
                    <a:pt x="59" y="231"/>
                    <a:pt x="60" y="230"/>
                  </a:cubicBezTo>
                  <a:cubicBezTo>
                    <a:pt x="65" y="227"/>
                    <a:pt x="67" y="219"/>
                    <a:pt x="64" y="214"/>
                  </a:cubicBezTo>
                  <a:cubicBezTo>
                    <a:pt x="63" y="213"/>
                    <a:pt x="28" y="158"/>
                    <a:pt x="58" y="119"/>
                  </a:cubicBezTo>
                  <a:cubicBezTo>
                    <a:pt x="75" y="98"/>
                    <a:pt x="78" y="72"/>
                    <a:pt x="66" y="42"/>
                  </a:cubicBezTo>
                  <a:cubicBezTo>
                    <a:pt x="59" y="22"/>
                    <a:pt x="46" y="6"/>
                    <a:pt x="46" y="6"/>
                  </a:cubicBezTo>
                  <a:cubicBezTo>
                    <a:pt x="42" y="0"/>
                    <a:pt x="34" y="0"/>
                    <a:pt x="29" y="5"/>
                  </a:cubicBezTo>
                  <a:cubicBezTo>
                    <a:pt x="25" y="8"/>
                    <a:pt x="23" y="15"/>
                    <a:pt x="28" y="21"/>
                  </a:cubicBezTo>
                  <a:cubicBezTo>
                    <a:pt x="29" y="21"/>
                    <a:pt x="68" y="69"/>
                    <a:pt x="39" y="105"/>
                  </a:cubicBezTo>
                  <a:cubicBezTo>
                    <a:pt x="0" y="156"/>
                    <a:pt x="43" y="224"/>
                    <a:pt x="45" y="227"/>
                  </a:cubicBezTo>
                  <a:close/>
                  <a:moveTo>
                    <a:pt x="45" y="227"/>
                  </a:moveTo>
                  <a:cubicBezTo>
                    <a:pt x="45" y="227"/>
                    <a:pt x="45" y="227"/>
                    <a:pt x="45" y="22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23">
              <a:extLst>
                <a:ext uri="{FF2B5EF4-FFF2-40B4-BE49-F238E27FC236}">
                  <a16:creationId xmlns:a16="http://schemas.microsoft.com/office/drawing/2014/main" id="{F1DBB735-E792-4CB2-9353-E76FC5F9232A}"/>
                </a:ext>
              </a:extLst>
            </p:cNvPr>
            <p:cNvSpPr>
              <a:spLocks noEditPoints="1"/>
            </p:cNvSpPr>
            <p:nvPr/>
          </p:nvSpPr>
          <p:spPr bwMode="auto">
            <a:xfrm>
              <a:off x="1191" y="1341"/>
              <a:ext cx="185" cy="549"/>
            </a:xfrm>
            <a:custGeom>
              <a:avLst/>
              <a:gdLst>
                <a:gd name="T0" fmla="*/ 45 w 78"/>
                <a:gd name="T1" fmla="*/ 227 h 231"/>
                <a:gd name="T2" fmla="*/ 54 w 78"/>
                <a:gd name="T3" fmla="*/ 231 h 231"/>
                <a:gd name="T4" fmla="*/ 61 w 78"/>
                <a:gd name="T5" fmla="*/ 230 h 231"/>
                <a:gd name="T6" fmla="*/ 64 w 78"/>
                <a:gd name="T7" fmla="*/ 214 h 231"/>
                <a:gd name="T8" fmla="*/ 58 w 78"/>
                <a:gd name="T9" fmla="*/ 119 h 231"/>
                <a:gd name="T10" fmla="*/ 67 w 78"/>
                <a:gd name="T11" fmla="*/ 42 h 231"/>
                <a:gd name="T12" fmla="*/ 46 w 78"/>
                <a:gd name="T13" fmla="*/ 6 h 231"/>
                <a:gd name="T14" fmla="*/ 30 w 78"/>
                <a:gd name="T15" fmla="*/ 5 h 231"/>
                <a:gd name="T16" fmla="*/ 28 w 78"/>
                <a:gd name="T17" fmla="*/ 21 h 231"/>
                <a:gd name="T18" fmla="*/ 40 w 78"/>
                <a:gd name="T19" fmla="*/ 105 h 231"/>
                <a:gd name="T20" fmla="*/ 45 w 78"/>
                <a:gd name="T21" fmla="*/ 227 h 231"/>
                <a:gd name="T22" fmla="*/ 45 w 78"/>
                <a:gd name="T23" fmla="*/ 227 h 231"/>
                <a:gd name="T24" fmla="*/ 45 w 78"/>
                <a:gd name="T25" fmla="*/ 2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231">
                  <a:moveTo>
                    <a:pt x="45" y="227"/>
                  </a:moveTo>
                  <a:cubicBezTo>
                    <a:pt x="47" y="230"/>
                    <a:pt x="51" y="231"/>
                    <a:pt x="54" y="231"/>
                  </a:cubicBezTo>
                  <a:cubicBezTo>
                    <a:pt x="56" y="231"/>
                    <a:pt x="58" y="231"/>
                    <a:pt x="61" y="230"/>
                  </a:cubicBezTo>
                  <a:cubicBezTo>
                    <a:pt x="66" y="227"/>
                    <a:pt x="67" y="219"/>
                    <a:pt x="64" y="214"/>
                  </a:cubicBezTo>
                  <a:cubicBezTo>
                    <a:pt x="64" y="213"/>
                    <a:pt x="29" y="158"/>
                    <a:pt x="58" y="119"/>
                  </a:cubicBezTo>
                  <a:cubicBezTo>
                    <a:pt x="74" y="98"/>
                    <a:pt x="78" y="72"/>
                    <a:pt x="67" y="42"/>
                  </a:cubicBezTo>
                  <a:cubicBezTo>
                    <a:pt x="58" y="22"/>
                    <a:pt x="47" y="6"/>
                    <a:pt x="46" y="6"/>
                  </a:cubicBezTo>
                  <a:cubicBezTo>
                    <a:pt x="41" y="0"/>
                    <a:pt x="34" y="0"/>
                    <a:pt x="30" y="5"/>
                  </a:cubicBezTo>
                  <a:cubicBezTo>
                    <a:pt x="24" y="8"/>
                    <a:pt x="24" y="15"/>
                    <a:pt x="28" y="21"/>
                  </a:cubicBezTo>
                  <a:cubicBezTo>
                    <a:pt x="29" y="21"/>
                    <a:pt x="68" y="69"/>
                    <a:pt x="40" y="105"/>
                  </a:cubicBezTo>
                  <a:cubicBezTo>
                    <a:pt x="0" y="156"/>
                    <a:pt x="42" y="224"/>
                    <a:pt x="45" y="227"/>
                  </a:cubicBezTo>
                  <a:close/>
                  <a:moveTo>
                    <a:pt x="45" y="227"/>
                  </a:moveTo>
                  <a:cubicBezTo>
                    <a:pt x="45" y="227"/>
                    <a:pt x="45" y="227"/>
                    <a:pt x="45" y="22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24">
              <a:extLst>
                <a:ext uri="{FF2B5EF4-FFF2-40B4-BE49-F238E27FC236}">
                  <a16:creationId xmlns:a16="http://schemas.microsoft.com/office/drawing/2014/main" id="{9412D0FF-59B1-4B66-AA1C-B656CAB8261F}"/>
                </a:ext>
              </a:extLst>
            </p:cNvPr>
            <p:cNvSpPr>
              <a:spLocks noEditPoints="1"/>
            </p:cNvSpPr>
            <p:nvPr/>
          </p:nvSpPr>
          <p:spPr bwMode="auto">
            <a:xfrm>
              <a:off x="45" y="1355"/>
              <a:ext cx="187" cy="547"/>
            </a:xfrm>
            <a:custGeom>
              <a:avLst/>
              <a:gdLst>
                <a:gd name="T0" fmla="*/ 45 w 79"/>
                <a:gd name="T1" fmla="*/ 226 h 230"/>
                <a:gd name="T2" fmla="*/ 55 w 79"/>
                <a:gd name="T3" fmla="*/ 230 h 230"/>
                <a:gd name="T4" fmla="*/ 60 w 79"/>
                <a:gd name="T5" fmla="*/ 229 h 230"/>
                <a:gd name="T6" fmla="*/ 65 w 79"/>
                <a:gd name="T7" fmla="*/ 213 h 230"/>
                <a:gd name="T8" fmla="*/ 58 w 79"/>
                <a:gd name="T9" fmla="*/ 119 h 230"/>
                <a:gd name="T10" fmla="*/ 67 w 79"/>
                <a:gd name="T11" fmla="*/ 41 h 230"/>
                <a:gd name="T12" fmla="*/ 46 w 79"/>
                <a:gd name="T13" fmla="*/ 5 h 230"/>
                <a:gd name="T14" fmla="*/ 29 w 79"/>
                <a:gd name="T15" fmla="*/ 4 h 230"/>
                <a:gd name="T16" fmla="*/ 28 w 79"/>
                <a:gd name="T17" fmla="*/ 20 h 230"/>
                <a:gd name="T18" fmla="*/ 40 w 79"/>
                <a:gd name="T19" fmla="*/ 104 h 230"/>
                <a:gd name="T20" fmla="*/ 45 w 79"/>
                <a:gd name="T21" fmla="*/ 226 h 230"/>
                <a:gd name="T22" fmla="*/ 45 w 79"/>
                <a:gd name="T23" fmla="*/ 226 h 230"/>
                <a:gd name="T24" fmla="*/ 45 w 79"/>
                <a:gd name="T25" fmla="*/ 22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230">
                  <a:moveTo>
                    <a:pt x="45" y="226"/>
                  </a:moveTo>
                  <a:cubicBezTo>
                    <a:pt x="48" y="229"/>
                    <a:pt x="51" y="230"/>
                    <a:pt x="55" y="230"/>
                  </a:cubicBezTo>
                  <a:cubicBezTo>
                    <a:pt x="57" y="230"/>
                    <a:pt x="59" y="230"/>
                    <a:pt x="60" y="229"/>
                  </a:cubicBezTo>
                  <a:cubicBezTo>
                    <a:pt x="66" y="226"/>
                    <a:pt x="68" y="219"/>
                    <a:pt x="65" y="213"/>
                  </a:cubicBezTo>
                  <a:cubicBezTo>
                    <a:pt x="64" y="212"/>
                    <a:pt x="28" y="157"/>
                    <a:pt x="58" y="119"/>
                  </a:cubicBezTo>
                  <a:cubicBezTo>
                    <a:pt x="75" y="97"/>
                    <a:pt x="79" y="71"/>
                    <a:pt x="67" y="41"/>
                  </a:cubicBezTo>
                  <a:cubicBezTo>
                    <a:pt x="59" y="21"/>
                    <a:pt x="46" y="5"/>
                    <a:pt x="46" y="5"/>
                  </a:cubicBezTo>
                  <a:cubicBezTo>
                    <a:pt x="42" y="0"/>
                    <a:pt x="35" y="0"/>
                    <a:pt x="29" y="4"/>
                  </a:cubicBezTo>
                  <a:cubicBezTo>
                    <a:pt x="25" y="7"/>
                    <a:pt x="24" y="14"/>
                    <a:pt x="28" y="20"/>
                  </a:cubicBezTo>
                  <a:cubicBezTo>
                    <a:pt x="28" y="20"/>
                    <a:pt x="69" y="69"/>
                    <a:pt x="40" y="104"/>
                  </a:cubicBezTo>
                  <a:cubicBezTo>
                    <a:pt x="0" y="155"/>
                    <a:pt x="43" y="223"/>
                    <a:pt x="45" y="226"/>
                  </a:cubicBezTo>
                  <a:close/>
                  <a:moveTo>
                    <a:pt x="45" y="226"/>
                  </a:moveTo>
                  <a:cubicBezTo>
                    <a:pt x="45" y="226"/>
                    <a:pt x="45" y="226"/>
                    <a:pt x="45" y="22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 name="Freeform 25">
              <a:extLst>
                <a:ext uri="{FF2B5EF4-FFF2-40B4-BE49-F238E27FC236}">
                  <a16:creationId xmlns:a16="http://schemas.microsoft.com/office/drawing/2014/main" id="{C056E87D-E6CB-4219-A206-DBF2139C7951}"/>
                </a:ext>
              </a:extLst>
            </p:cNvPr>
            <p:cNvSpPr>
              <a:spLocks noEditPoints="1"/>
            </p:cNvSpPr>
            <p:nvPr/>
          </p:nvSpPr>
          <p:spPr bwMode="auto">
            <a:xfrm>
              <a:off x="228" y="1355"/>
              <a:ext cx="185" cy="547"/>
            </a:xfrm>
            <a:custGeom>
              <a:avLst/>
              <a:gdLst>
                <a:gd name="T0" fmla="*/ 45 w 78"/>
                <a:gd name="T1" fmla="*/ 226 h 230"/>
                <a:gd name="T2" fmla="*/ 55 w 78"/>
                <a:gd name="T3" fmla="*/ 230 h 230"/>
                <a:gd name="T4" fmla="*/ 61 w 78"/>
                <a:gd name="T5" fmla="*/ 229 h 230"/>
                <a:gd name="T6" fmla="*/ 64 w 78"/>
                <a:gd name="T7" fmla="*/ 213 h 230"/>
                <a:gd name="T8" fmla="*/ 59 w 78"/>
                <a:gd name="T9" fmla="*/ 119 h 230"/>
                <a:gd name="T10" fmla="*/ 67 w 78"/>
                <a:gd name="T11" fmla="*/ 41 h 230"/>
                <a:gd name="T12" fmla="*/ 46 w 78"/>
                <a:gd name="T13" fmla="*/ 5 h 230"/>
                <a:gd name="T14" fmla="*/ 30 w 78"/>
                <a:gd name="T15" fmla="*/ 4 h 230"/>
                <a:gd name="T16" fmla="*/ 28 w 78"/>
                <a:gd name="T17" fmla="*/ 20 h 230"/>
                <a:gd name="T18" fmla="*/ 41 w 78"/>
                <a:gd name="T19" fmla="*/ 104 h 230"/>
                <a:gd name="T20" fmla="*/ 45 w 78"/>
                <a:gd name="T21" fmla="*/ 226 h 230"/>
                <a:gd name="T22" fmla="*/ 45 w 78"/>
                <a:gd name="T23" fmla="*/ 226 h 230"/>
                <a:gd name="T24" fmla="*/ 45 w 78"/>
                <a:gd name="T25" fmla="*/ 22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230">
                  <a:moveTo>
                    <a:pt x="45" y="226"/>
                  </a:moveTo>
                  <a:cubicBezTo>
                    <a:pt x="47" y="229"/>
                    <a:pt x="51" y="230"/>
                    <a:pt x="55" y="230"/>
                  </a:cubicBezTo>
                  <a:cubicBezTo>
                    <a:pt x="57" y="230"/>
                    <a:pt x="59" y="230"/>
                    <a:pt x="61" y="229"/>
                  </a:cubicBezTo>
                  <a:cubicBezTo>
                    <a:pt x="66" y="226"/>
                    <a:pt x="67" y="219"/>
                    <a:pt x="64" y="213"/>
                  </a:cubicBezTo>
                  <a:cubicBezTo>
                    <a:pt x="64" y="212"/>
                    <a:pt x="29" y="157"/>
                    <a:pt x="59" y="119"/>
                  </a:cubicBezTo>
                  <a:cubicBezTo>
                    <a:pt x="75" y="97"/>
                    <a:pt x="78" y="71"/>
                    <a:pt x="67" y="41"/>
                  </a:cubicBezTo>
                  <a:cubicBezTo>
                    <a:pt x="59" y="21"/>
                    <a:pt x="47" y="5"/>
                    <a:pt x="46" y="5"/>
                  </a:cubicBezTo>
                  <a:cubicBezTo>
                    <a:pt x="42" y="0"/>
                    <a:pt x="34" y="0"/>
                    <a:pt x="30" y="4"/>
                  </a:cubicBezTo>
                  <a:cubicBezTo>
                    <a:pt x="25" y="7"/>
                    <a:pt x="25" y="14"/>
                    <a:pt x="28" y="20"/>
                  </a:cubicBezTo>
                  <a:cubicBezTo>
                    <a:pt x="29" y="20"/>
                    <a:pt x="68" y="69"/>
                    <a:pt x="41" y="104"/>
                  </a:cubicBezTo>
                  <a:cubicBezTo>
                    <a:pt x="0" y="155"/>
                    <a:pt x="43" y="223"/>
                    <a:pt x="45" y="226"/>
                  </a:cubicBezTo>
                  <a:close/>
                  <a:moveTo>
                    <a:pt x="45" y="226"/>
                  </a:moveTo>
                  <a:cubicBezTo>
                    <a:pt x="45" y="226"/>
                    <a:pt x="45" y="226"/>
                    <a:pt x="45" y="22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2" name="Rectangle 11">
            <a:extLst>
              <a:ext uri="{FF2B5EF4-FFF2-40B4-BE49-F238E27FC236}">
                <a16:creationId xmlns:a16="http://schemas.microsoft.com/office/drawing/2014/main" id="{E230D45A-E847-4C27-A7CA-6783D4DDD512}"/>
              </a:ext>
            </a:extLst>
          </p:cNvPr>
          <p:cNvSpPr/>
          <p:nvPr userDrawn="1"/>
        </p:nvSpPr>
        <p:spPr>
          <a:xfrm>
            <a:off x="572450" y="0"/>
            <a:ext cx="1298448" cy="12801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baseline="0" dirty="0"/>
          </a:p>
        </p:txBody>
      </p:sp>
    </p:spTree>
    <p:extLst>
      <p:ext uri="{BB962C8B-B14F-4D97-AF65-F5344CB8AC3E}">
        <p14:creationId xmlns:p14="http://schemas.microsoft.com/office/powerpoint/2010/main" val="207737265"/>
      </p:ext>
    </p:extLst>
  </p:cSld>
  <p:clrMapOvr>
    <a:masterClrMapping/>
  </p:clrMapOvr>
</p:sldLayout>
</file>

<file path=ppt/slideLayouts/slideLayout45.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Questions">
    <p:bg>
      <p:bgPr>
        <a:solidFill>
          <a:schemeClr val="bg1"/>
        </a:solidFill>
        <a:effectLst/>
      </p:bgPr>
    </p:bg>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6BFF0E71-642F-4BEB-A9F2-6E6DD96A7E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026" name="Picture 2"/>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l="4575" t="37299"/>
          <a:stretch/>
        </p:blipFill>
        <p:spPr bwMode="auto">
          <a:xfrm>
            <a:off x="572" y="0"/>
            <a:ext cx="6633591" cy="445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8"/>
          <p:cNvSpPr>
            <a:spLocks noGrp="1"/>
          </p:cNvSpPr>
          <p:nvPr>
            <p:ph type="body" sz="quarter" idx="11" hasCustomPrompt="1"/>
          </p:nvPr>
        </p:nvSpPr>
        <p:spPr>
          <a:xfrm>
            <a:off x="1096963" y="1581150"/>
            <a:ext cx="4846637" cy="762000"/>
          </a:xfrm>
        </p:spPr>
        <p:txBody>
          <a:bodyPr/>
          <a:lstStyle>
            <a:lvl1pPr>
              <a:defRPr lang="en-US" sz="5500" b="1" kern="1200" spc="-100" dirty="0" smtClean="0">
                <a:solidFill>
                  <a:schemeClr val="bg2"/>
                </a:solidFill>
                <a:latin typeface="+mj-lt"/>
                <a:ea typeface="+mj-ea"/>
                <a:cs typeface="+mj-cs"/>
              </a:defRPr>
            </a:lvl1pPr>
          </a:lstStyle>
          <a:p>
            <a:pPr marL="0" lvl="0" indent="0" algn="l" defTabSz="914400" rtl="0" eaLnBrk="1" latinLnBrk="0" hangingPunct="1">
              <a:lnSpc>
                <a:spcPct val="85000"/>
              </a:lnSpc>
              <a:spcBef>
                <a:spcPct val="0"/>
              </a:spcBef>
              <a:spcAft>
                <a:spcPts val="600"/>
              </a:spcAft>
              <a:buClr>
                <a:schemeClr val="tx1"/>
              </a:buClr>
              <a:buFont typeface="Arial" pitchFamily="34" charset="0"/>
              <a:buNone/>
            </a:pPr>
            <a:r>
              <a:rPr lang="en-US" dirty="0"/>
              <a:t>Questions</a:t>
            </a:r>
          </a:p>
        </p:txBody>
      </p:sp>
    </p:spTree>
    <p:extLst>
      <p:ext uri="{BB962C8B-B14F-4D97-AF65-F5344CB8AC3E}">
        <p14:creationId xmlns:p14="http://schemas.microsoft.com/office/powerpoint/2010/main" val="2588697963"/>
      </p:ext>
    </p:extLst>
  </p:cSld>
  <p:clrMapOvr>
    <a:masterClrMapping/>
  </p:clrMapOvr>
</p:sldLayout>
</file>

<file path=ppt/slideLayouts/slideLayout46.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Final Slide">
    <p:bg>
      <p:bgPr>
        <a:solidFill>
          <a:schemeClr val="bg1"/>
        </a:solidFill>
        <a:effectLst/>
      </p:bgPr>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C0EF26E-A62E-4902-86FC-093174ABCF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5" name="BMWebAddress">
            <a:extLst>
              <a:ext uri="{FF2B5EF4-FFF2-40B4-BE49-F238E27FC236}">
                <a16:creationId xmlns:a16="http://schemas.microsoft.com/office/drawing/2014/main" id="{20B2F593-B4AE-5451-CCE0-E7EBC68528FB}"/>
              </a:ext>
            </a:extLst>
          </p:cNvPr>
          <p:cNvSpPr txBox="1"/>
          <p:nvPr userDrawn="1"/>
        </p:nvSpPr>
        <p:spPr>
          <a:xfrm>
            <a:off x="565200" y="4090528"/>
            <a:ext cx="6624000" cy="145282"/>
          </a:xfrm>
          <a:prstGeom prst="rect">
            <a:avLst/>
          </a:prstGeom>
        </p:spPr>
        <p:txBody>
          <a:bodyPr vert="horz" lIns="0" tIns="0" rIns="0" bIns="0" rtlCol="0" anchor="b" anchorCtr="0">
            <a:noAutofit/>
          </a:bodyPr>
          <a:lstStyle>
            <a:lvl1pPr indent="0">
              <a:lnSpc>
                <a:spcPct val="95000"/>
              </a:lnSpc>
              <a:spcBef>
                <a:spcPts val="0"/>
              </a:spcBef>
              <a:spcAft>
                <a:spcPts val="600"/>
              </a:spcAft>
              <a:buClr>
                <a:schemeClr val="tx1"/>
              </a:buClr>
              <a:buFont typeface="Arial" pitchFamily="34" charset="0"/>
              <a:buNone/>
              <a:defRPr sz="800">
                <a:solidFill>
                  <a:srgbClr val="5F5F5F"/>
                </a:solidFill>
              </a:defRPr>
            </a:lvl1pPr>
            <a:lvl2pPr marL="0" indent="0">
              <a:lnSpc>
                <a:spcPct val="95000"/>
              </a:lnSpc>
              <a:spcBef>
                <a:spcPts val="600"/>
              </a:spcBef>
              <a:spcAft>
                <a:spcPts val="600"/>
              </a:spcAft>
              <a:buClr>
                <a:schemeClr val="tx1"/>
              </a:buClr>
              <a:buFont typeface="Arial" pitchFamily="34" charset="0"/>
              <a:buNone/>
              <a:defRPr sz="800">
                <a:solidFill>
                  <a:schemeClr val="tx2"/>
                </a:solidFill>
              </a:defRPr>
            </a:lvl2pPr>
            <a:lvl3pPr marL="360000" indent="-360000">
              <a:lnSpc>
                <a:spcPct val="95000"/>
              </a:lnSpc>
              <a:spcBef>
                <a:spcPts val="300"/>
              </a:spcBef>
              <a:spcAft>
                <a:spcPts val="600"/>
              </a:spcAft>
              <a:buClr>
                <a:schemeClr val="tx1"/>
              </a:buClr>
              <a:buSzPct val="100000"/>
              <a:buFont typeface="Wingdings" panose="05000000000000000000" pitchFamily="2" charset="2"/>
              <a:buChar char="§"/>
              <a:defRPr sz="800" baseline="0">
                <a:solidFill>
                  <a:srgbClr val="5F5F5F"/>
                </a:solidFill>
              </a:defRPr>
            </a:lvl3pPr>
            <a:lvl4pPr marL="720000" indent="-360000">
              <a:lnSpc>
                <a:spcPct val="95000"/>
              </a:lnSpc>
              <a:spcBef>
                <a:spcPts val="0"/>
              </a:spcBef>
              <a:spcAft>
                <a:spcPts val="600"/>
              </a:spcAft>
              <a:buClr>
                <a:schemeClr val="tx1"/>
              </a:buClr>
              <a:buSzPct val="75000"/>
              <a:buFont typeface="Wingdings" panose="05000000000000000000" pitchFamily="2" charset="2"/>
              <a:buChar char="§"/>
              <a:defRPr sz="800" baseline="0">
                <a:solidFill>
                  <a:srgbClr val="5F5F5F"/>
                </a:solidFill>
              </a:defRPr>
            </a:lvl4pPr>
            <a:lvl5pPr marL="0" indent="0">
              <a:lnSpc>
                <a:spcPct val="95000"/>
              </a:lnSpc>
              <a:spcBef>
                <a:spcPts val="600"/>
              </a:spcBef>
              <a:spcAft>
                <a:spcPts val="600"/>
              </a:spcAft>
              <a:buClr>
                <a:schemeClr val="tx1"/>
              </a:buClr>
              <a:buFont typeface="Arial" pitchFamily="34" charset="0"/>
              <a:buNone/>
              <a:defRPr sz="800" b="0" baseline="0">
                <a:solidFill>
                  <a:schemeClr val="accent6"/>
                </a:solidFill>
              </a:defRPr>
            </a:lvl5pPr>
            <a:lvl6pPr marL="381000" indent="-381000">
              <a:lnSpc>
                <a:spcPct val="95000"/>
              </a:lnSpc>
              <a:spcBef>
                <a:spcPts val="600"/>
              </a:spcBef>
              <a:spcAft>
                <a:spcPts val="600"/>
              </a:spcAft>
              <a:buClr>
                <a:srgbClr val="5F5F5F"/>
              </a:buClr>
              <a:buFont typeface="+mj-lt"/>
              <a:buAutoNum type="arabicPeriod"/>
              <a:defRPr sz="2000">
                <a:solidFill>
                  <a:srgbClr val="5F5F5F"/>
                </a:solidFill>
              </a:defRPr>
            </a:lvl6pPr>
            <a:lvl7pPr marL="719138" indent="-346075">
              <a:lnSpc>
                <a:spcPct val="95000"/>
              </a:lnSpc>
              <a:spcBef>
                <a:spcPts val="0"/>
              </a:spcBef>
              <a:spcAft>
                <a:spcPts val="600"/>
              </a:spcAft>
              <a:buClr>
                <a:srgbClr val="5F5F5F"/>
              </a:buClr>
              <a:buFont typeface="+mj-lt"/>
              <a:buAutoNum type="alphaLcPeriod"/>
              <a:defRPr sz="2000">
                <a:solidFill>
                  <a:srgbClr val="5F5F5F"/>
                </a:solidFill>
              </a:defRPr>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2700">
              <a:lnSpc>
                <a:spcPct val="100000"/>
              </a:lnSpc>
              <a:spcBef>
                <a:spcPts val="670"/>
              </a:spcBef>
            </a:pPr>
            <a:r>
              <a:rPr lang="en-US" sz="800" b="1" spc="-5" dirty="0">
                <a:solidFill>
                  <a:schemeClr val="bg1"/>
                </a:solidFill>
                <a:latin typeface="+mn-lt"/>
                <a:cs typeface="Arial"/>
              </a:rPr>
              <a:t>bakermckenzie.com</a:t>
            </a:r>
            <a:endParaRPr lang="en-US" sz="800" dirty="0">
              <a:solidFill>
                <a:schemeClr val="bg1"/>
              </a:solidFill>
              <a:latin typeface="+mn-lt"/>
              <a:cs typeface="Arial"/>
            </a:endParaRPr>
          </a:p>
        </p:txBody>
      </p:sp>
      <p:sp>
        <p:nvSpPr>
          <p:cNvPr id="6" name="Marketing Office Overview Heading">
            <a:extLst>
              <a:ext uri="{FF2B5EF4-FFF2-40B4-BE49-F238E27FC236}">
                <a16:creationId xmlns:a16="http://schemas.microsoft.com/office/drawing/2014/main" id="{85C85F05-721D-13B8-A543-8C7D93158F6C}"/>
              </a:ext>
            </a:extLst>
          </p:cNvPr>
          <p:cNvSpPr txBox="1"/>
          <p:nvPr userDrawn="1"/>
        </p:nvSpPr>
        <p:spPr>
          <a:xfrm>
            <a:off x="565200" y="3175243"/>
            <a:ext cx="6624000" cy="183600"/>
          </a:xfrm>
          <a:prstGeom prst="rect">
            <a:avLst/>
          </a:prstGeom>
        </p:spPr>
        <p:txBody>
          <a:bodyPr vert="horz" lIns="0" tIns="0" rIns="0" bIns="0" rtlCol="0" anchor="t" anchorCtr="0">
            <a:noAutofit/>
          </a:bodyPr>
          <a:lstStyle>
            <a:lvl1pPr indent="0">
              <a:lnSpc>
                <a:spcPct val="95000"/>
              </a:lnSpc>
              <a:spcBef>
                <a:spcPts val="0"/>
              </a:spcBef>
              <a:spcAft>
                <a:spcPts val="600"/>
              </a:spcAft>
              <a:buClr>
                <a:schemeClr val="tx1"/>
              </a:buClr>
              <a:buFont typeface="Arial" pitchFamily="34" charset="0"/>
              <a:buNone/>
              <a:defRPr sz="800">
                <a:solidFill>
                  <a:srgbClr val="5F5F5F"/>
                </a:solidFill>
              </a:defRPr>
            </a:lvl1pPr>
            <a:lvl2pPr marL="0" indent="0">
              <a:lnSpc>
                <a:spcPct val="95000"/>
              </a:lnSpc>
              <a:spcBef>
                <a:spcPts val="600"/>
              </a:spcBef>
              <a:spcAft>
                <a:spcPts val="600"/>
              </a:spcAft>
              <a:buClr>
                <a:schemeClr val="tx1"/>
              </a:buClr>
              <a:buFont typeface="Arial" pitchFamily="34" charset="0"/>
              <a:buNone/>
              <a:defRPr sz="800">
                <a:solidFill>
                  <a:schemeClr val="tx2"/>
                </a:solidFill>
              </a:defRPr>
            </a:lvl2pPr>
            <a:lvl3pPr marL="360000" indent="-360000">
              <a:lnSpc>
                <a:spcPct val="95000"/>
              </a:lnSpc>
              <a:spcBef>
                <a:spcPts val="300"/>
              </a:spcBef>
              <a:spcAft>
                <a:spcPts val="600"/>
              </a:spcAft>
              <a:buClr>
                <a:schemeClr val="tx1"/>
              </a:buClr>
              <a:buSzPct val="100000"/>
              <a:buFont typeface="Wingdings" panose="05000000000000000000" pitchFamily="2" charset="2"/>
              <a:buChar char="§"/>
              <a:defRPr sz="800" baseline="0">
                <a:solidFill>
                  <a:srgbClr val="5F5F5F"/>
                </a:solidFill>
              </a:defRPr>
            </a:lvl3pPr>
            <a:lvl4pPr marL="720000" indent="-360000">
              <a:lnSpc>
                <a:spcPct val="95000"/>
              </a:lnSpc>
              <a:spcBef>
                <a:spcPts val="0"/>
              </a:spcBef>
              <a:spcAft>
                <a:spcPts val="600"/>
              </a:spcAft>
              <a:buClr>
                <a:schemeClr val="tx1"/>
              </a:buClr>
              <a:buSzPct val="75000"/>
              <a:buFont typeface="Wingdings" panose="05000000000000000000" pitchFamily="2" charset="2"/>
              <a:buChar char="§"/>
              <a:defRPr sz="800" baseline="0">
                <a:solidFill>
                  <a:srgbClr val="5F5F5F"/>
                </a:solidFill>
              </a:defRPr>
            </a:lvl4pPr>
            <a:lvl5pPr marL="0" indent="0">
              <a:lnSpc>
                <a:spcPct val="95000"/>
              </a:lnSpc>
              <a:spcBef>
                <a:spcPts val="600"/>
              </a:spcBef>
              <a:spcAft>
                <a:spcPts val="600"/>
              </a:spcAft>
              <a:buClr>
                <a:schemeClr val="tx1"/>
              </a:buClr>
              <a:buFont typeface="Arial" pitchFamily="34" charset="0"/>
              <a:buNone/>
              <a:defRPr sz="800" b="0" baseline="0">
                <a:solidFill>
                  <a:schemeClr val="accent6"/>
                </a:solidFill>
              </a:defRPr>
            </a:lvl5pPr>
            <a:lvl6pPr marL="381000" indent="-381000">
              <a:lnSpc>
                <a:spcPct val="95000"/>
              </a:lnSpc>
              <a:spcBef>
                <a:spcPts val="600"/>
              </a:spcBef>
              <a:spcAft>
                <a:spcPts val="600"/>
              </a:spcAft>
              <a:buClr>
                <a:srgbClr val="5F5F5F"/>
              </a:buClr>
              <a:buFont typeface="+mj-lt"/>
              <a:buAutoNum type="arabicPeriod"/>
              <a:defRPr sz="2000">
                <a:solidFill>
                  <a:srgbClr val="5F5F5F"/>
                </a:solidFill>
              </a:defRPr>
            </a:lvl6pPr>
            <a:lvl7pPr marL="719138" indent="-346075">
              <a:lnSpc>
                <a:spcPct val="95000"/>
              </a:lnSpc>
              <a:spcBef>
                <a:spcPts val="0"/>
              </a:spcBef>
              <a:spcAft>
                <a:spcPts val="600"/>
              </a:spcAft>
              <a:buClr>
                <a:srgbClr val="5F5F5F"/>
              </a:buClr>
              <a:buFont typeface="+mj-lt"/>
              <a:buAutoNum type="alphaLcPeriod"/>
              <a:defRPr sz="2000">
                <a:solidFill>
                  <a:srgbClr val="5F5F5F"/>
                </a:solidFill>
              </a:defRPr>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200" b="1" kern="1200" dirty="0">
                <a:solidFill>
                  <a:schemeClr val="bg1"/>
                </a:solidFill>
                <a:latin typeface="+mn-lt"/>
                <a:ea typeface="+mn-ea"/>
                <a:cs typeface="+mn-cs"/>
              </a:rPr>
              <a:t>Baker McKenzie delivers integrated solutions to complex challenges.</a:t>
            </a:r>
          </a:p>
        </p:txBody>
      </p:sp>
      <p:sp>
        <p:nvSpPr>
          <p:cNvPr id="11" name="Marketing Office Overview Body">
            <a:extLst>
              <a:ext uri="{FF2B5EF4-FFF2-40B4-BE49-F238E27FC236}">
                <a16:creationId xmlns:a16="http://schemas.microsoft.com/office/drawing/2014/main" id="{861D2CCF-5C62-EC4F-A3D5-FEA34934C979}"/>
              </a:ext>
            </a:extLst>
          </p:cNvPr>
          <p:cNvSpPr txBox="1"/>
          <p:nvPr userDrawn="1"/>
        </p:nvSpPr>
        <p:spPr>
          <a:xfrm>
            <a:off x="565200" y="3517243"/>
            <a:ext cx="6624000" cy="367200"/>
          </a:xfrm>
          <a:prstGeom prst="rect">
            <a:avLst/>
          </a:prstGeom>
        </p:spPr>
        <p:txBody>
          <a:bodyPr vert="horz" lIns="0" tIns="0" rIns="0" bIns="0" rtlCol="0" anchor="b" anchorCtr="0">
            <a:noAutofit/>
          </a:bodyPr>
          <a:lstStyle>
            <a:lvl1pPr indent="0">
              <a:lnSpc>
                <a:spcPct val="95000"/>
              </a:lnSpc>
              <a:spcBef>
                <a:spcPts val="0"/>
              </a:spcBef>
              <a:spcAft>
                <a:spcPts val="600"/>
              </a:spcAft>
              <a:buClr>
                <a:schemeClr val="tx1"/>
              </a:buClr>
              <a:buFont typeface="Arial" pitchFamily="34" charset="0"/>
              <a:buNone/>
              <a:defRPr sz="800">
                <a:solidFill>
                  <a:srgbClr val="5F5F5F"/>
                </a:solidFill>
              </a:defRPr>
            </a:lvl1pPr>
            <a:lvl2pPr marL="0" indent="0">
              <a:lnSpc>
                <a:spcPct val="95000"/>
              </a:lnSpc>
              <a:spcBef>
                <a:spcPts val="600"/>
              </a:spcBef>
              <a:spcAft>
                <a:spcPts val="600"/>
              </a:spcAft>
              <a:buClr>
                <a:schemeClr val="tx1"/>
              </a:buClr>
              <a:buFont typeface="Arial" pitchFamily="34" charset="0"/>
              <a:buNone/>
              <a:defRPr sz="800">
                <a:solidFill>
                  <a:schemeClr val="tx2"/>
                </a:solidFill>
              </a:defRPr>
            </a:lvl2pPr>
            <a:lvl3pPr marL="360000" indent="-360000">
              <a:lnSpc>
                <a:spcPct val="95000"/>
              </a:lnSpc>
              <a:spcBef>
                <a:spcPts val="300"/>
              </a:spcBef>
              <a:spcAft>
                <a:spcPts val="600"/>
              </a:spcAft>
              <a:buClr>
                <a:schemeClr val="tx1"/>
              </a:buClr>
              <a:buSzPct val="100000"/>
              <a:buFont typeface="Wingdings" panose="05000000000000000000" pitchFamily="2" charset="2"/>
              <a:buChar char="§"/>
              <a:defRPr sz="800" baseline="0">
                <a:solidFill>
                  <a:srgbClr val="5F5F5F"/>
                </a:solidFill>
              </a:defRPr>
            </a:lvl3pPr>
            <a:lvl4pPr marL="720000" indent="-360000">
              <a:lnSpc>
                <a:spcPct val="95000"/>
              </a:lnSpc>
              <a:spcBef>
                <a:spcPts val="0"/>
              </a:spcBef>
              <a:spcAft>
                <a:spcPts val="600"/>
              </a:spcAft>
              <a:buClr>
                <a:schemeClr val="tx1"/>
              </a:buClr>
              <a:buSzPct val="75000"/>
              <a:buFont typeface="Wingdings" panose="05000000000000000000" pitchFamily="2" charset="2"/>
              <a:buChar char="§"/>
              <a:defRPr sz="800" baseline="0">
                <a:solidFill>
                  <a:srgbClr val="5F5F5F"/>
                </a:solidFill>
              </a:defRPr>
            </a:lvl4pPr>
            <a:lvl5pPr marL="0" indent="0">
              <a:lnSpc>
                <a:spcPct val="95000"/>
              </a:lnSpc>
              <a:spcBef>
                <a:spcPts val="600"/>
              </a:spcBef>
              <a:spcAft>
                <a:spcPts val="600"/>
              </a:spcAft>
              <a:buClr>
                <a:schemeClr val="tx1"/>
              </a:buClr>
              <a:buFont typeface="Arial" pitchFamily="34" charset="0"/>
              <a:buNone/>
              <a:defRPr sz="800" b="0" baseline="0">
                <a:solidFill>
                  <a:schemeClr val="accent6"/>
                </a:solidFill>
              </a:defRPr>
            </a:lvl5pPr>
            <a:lvl6pPr marL="381000" indent="-381000">
              <a:lnSpc>
                <a:spcPct val="95000"/>
              </a:lnSpc>
              <a:spcBef>
                <a:spcPts val="600"/>
              </a:spcBef>
              <a:spcAft>
                <a:spcPts val="600"/>
              </a:spcAft>
              <a:buClr>
                <a:srgbClr val="5F5F5F"/>
              </a:buClr>
              <a:buFont typeface="+mj-lt"/>
              <a:buAutoNum type="arabicPeriod"/>
              <a:defRPr sz="2000">
                <a:solidFill>
                  <a:srgbClr val="5F5F5F"/>
                </a:solidFill>
              </a:defRPr>
            </a:lvl6pPr>
            <a:lvl7pPr marL="719138" indent="-346075">
              <a:lnSpc>
                <a:spcPct val="95000"/>
              </a:lnSpc>
              <a:spcBef>
                <a:spcPts val="0"/>
              </a:spcBef>
              <a:spcAft>
                <a:spcPts val="600"/>
              </a:spcAft>
              <a:buClr>
                <a:srgbClr val="5F5F5F"/>
              </a:buClr>
              <a:buFont typeface="+mj-lt"/>
              <a:buAutoNum type="alphaLcPeriod"/>
              <a:defRPr sz="2000">
                <a:solidFill>
                  <a:srgbClr val="5F5F5F"/>
                </a:solidFill>
              </a:defRPr>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800" b="0" kern="1200" dirty="0">
                <a:solidFill>
                  <a:schemeClr val="bg1"/>
                </a:solidFill>
                <a:latin typeface="+mn-lt"/>
                <a:ea typeface="+mn-ea"/>
                <a:cs typeface="+mn-cs"/>
              </a:rPr>
              <a:t>Complex business challenges require an integrated response across different markets, sectors and areas of law. Baker McKenzie's client solutions provide seamless advice, underpinned by deep practice and sector expertise, as well as first-rate local market knowledge. Across more than 70 offices globally, Baker McKenzie works alongside our clients to deliver solutions for a connected world.</a:t>
            </a:r>
            <a:endParaRPr lang="en-GB" sz="800" b="0" kern="1200" dirty="0">
              <a:solidFill>
                <a:schemeClr val="bg1"/>
              </a:solidFill>
              <a:latin typeface="+mn-lt"/>
              <a:ea typeface="+mn-ea"/>
              <a:cs typeface="+mn-cs"/>
            </a:endParaRPr>
          </a:p>
        </p:txBody>
      </p:sp>
      <p:sp>
        <p:nvSpPr>
          <p:cNvPr id="12" name="BMDisclaimer">
            <a:extLst>
              <a:ext uri="{FF2B5EF4-FFF2-40B4-BE49-F238E27FC236}">
                <a16:creationId xmlns:a16="http://schemas.microsoft.com/office/drawing/2014/main" id="{43E68DE3-DEBB-FE8F-75A3-45E58D98813C}"/>
              </a:ext>
            </a:extLst>
          </p:cNvPr>
          <p:cNvSpPr txBox="1"/>
          <p:nvPr userDrawn="1"/>
        </p:nvSpPr>
        <p:spPr>
          <a:xfrm>
            <a:off x="565200" y="4374000"/>
            <a:ext cx="6826200" cy="291600"/>
          </a:xfrm>
          <a:prstGeom prst="rect">
            <a:avLst/>
          </a:prstGeom>
        </p:spPr>
        <p:txBody>
          <a:bodyPr vert="horz" lIns="0" tIns="0" rIns="0" bIns="0" rtlCol="0" anchor="t" anchorCtr="0">
            <a:noAutofit/>
          </a:bodyPr>
          <a:lstStyle>
            <a:lvl1pPr indent="0">
              <a:lnSpc>
                <a:spcPct val="95000"/>
              </a:lnSpc>
              <a:spcBef>
                <a:spcPts val="0"/>
              </a:spcBef>
              <a:spcAft>
                <a:spcPts val="600"/>
              </a:spcAft>
              <a:buClr>
                <a:schemeClr val="tx1"/>
              </a:buClr>
              <a:buFont typeface="Arial" pitchFamily="34" charset="0"/>
              <a:buNone/>
              <a:defRPr sz="800">
                <a:solidFill>
                  <a:srgbClr val="5F5F5F"/>
                </a:solidFill>
              </a:defRPr>
            </a:lvl1pPr>
            <a:lvl2pPr marL="0" indent="0">
              <a:lnSpc>
                <a:spcPct val="95000"/>
              </a:lnSpc>
              <a:spcBef>
                <a:spcPts val="600"/>
              </a:spcBef>
              <a:spcAft>
                <a:spcPts val="600"/>
              </a:spcAft>
              <a:buClr>
                <a:schemeClr val="tx1"/>
              </a:buClr>
              <a:buFont typeface="Arial" pitchFamily="34" charset="0"/>
              <a:buNone/>
              <a:defRPr sz="800">
                <a:solidFill>
                  <a:schemeClr val="tx2"/>
                </a:solidFill>
              </a:defRPr>
            </a:lvl2pPr>
            <a:lvl3pPr marL="360000" indent="-360000">
              <a:lnSpc>
                <a:spcPct val="95000"/>
              </a:lnSpc>
              <a:spcBef>
                <a:spcPts val="300"/>
              </a:spcBef>
              <a:spcAft>
                <a:spcPts val="600"/>
              </a:spcAft>
              <a:buClr>
                <a:schemeClr val="tx1"/>
              </a:buClr>
              <a:buSzPct val="100000"/>
              <a:buFont typeface="Wingdings" panose="05000000000000000000" pitchFamily="2" charset="2"/>
              <a:buChar char="§"/>
              <a:defRPr sz="800" baseline="0">
                <a:solidFill>
                  <a:srgbClr val="5F5F5F"/>
                </a:solidFill>
              </a:defRPr>
            </a:lvl3pPr>
            <a:lvl4pPr marL="720000" indent="-360000">
              <a:lnSpc>
                <a:spcPct val="95000"/>
              </a:lnSpc>
              <a:spcBef>
                <a:spcPts val="0"/>
              </a:spcBef>
              <a:spcAft>
                <a:spcPts val="600"/>
              </a:spcAft>
              <a:buClr>
                <a:schemeClr val="tx1"/>
              </a:buClr>
              <a:buSzPct val="75000"/>
              <a:buFont typeface="Wingdings" panose="05000000000000000000" pitchFamily="2" charset="2"/>
              <a:buChar char="§"/>
              <a:defRPr sz="800" baseline="0">
                <a:solidFill>
                  <a:srgbClr val="5F5F5F"/>
                </a:solidFill>
              </a:defRPr>
            </a:lvl4pPr>
            <a:lvl5pPr marL="0" indent="0">
              <a:lnSpc>
                <a:spcPct val="95000"/>
              </a:lnSpc>
              <a:spcBef>
                <a:spcPts val="600"/>
              </a:spcBef>
              <a:spcAft>
                <a:spcPts val="600"/>
              </a:spcAft>
              <a:buClr>
                <a:schemeClr val="tx1"/>
              </a:buClr>
              <a:buFont typeface="Arial" pitchFamily="34" charset="0"/>
              <a:buNone/>
              <a:defRPr sz="800" b="0" baseline="0">
                <a:solidFill>
                  <a:schemeClr val="accent6"/>
                </a:solidFill>
              </a:defRPr>
            </a:lvl5pPr>
            <a:lvl6pPr marL="381000" indent="-381000">
              <a:lnSpc>
                <a:spcPct val="95000"/>
              </a:lnSpc>
              <a:spcBef>
                <a:spcPts val="600"/>
              </a:spcBef>
              <a:spcAft>
                <a:spcPts val="600"/>
              </a:spcAft>
              <a:buClr>
                <a:srgbClr val="5F5F5F"/>
              </a:buClr>
              <a:buFont typeface="+mj-lt"/>
              <a:buAutoNum type="arabicPeriod"/>
              <a:defRPr sz="2000">
                <a:solidFill>
                  <a:srgbClr val="5F5F5F"/>
                </a:solidFill>
              </a:defRPr>
            </a:lvl6pPr>
            <a:lvl7pPr marL="719138" indent="-346075">
              <a:lnSpc>
                <a:spcPct val="95000"/>
              </a:lnSpc>
              <a:spcBef>
                <a:spcPts val="0"/>
              </a:spcBef>
              <a:spcAft>
                <a:spcPts val="600"/>
              </a:spcAft>
              <a:buClr>
                <a:srgbClr val="5F5F5F"/>
              </a:buClr>
              <a:buFont typeface="+mj-lt"/>
              <a:buAutoNum type="alphaLcPeriod"/>
              <a:defRPr sz="2000">
                <a:solidFill>
                  <a:srgbClr val="5F5F5F"/>
                </a:solidFill>
              </a:defRPr>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lvl="0" indent="0" algn="l" defTabSz="914400" rtl="0" eaLnBrk="1" latinLnBrk="0" hangingPunct="1">
              <a:lnSpc>
                <a:spcPct val="100000"/>
              </a:lnSpc>
              <a:spcBef>
                <a:spcPts val="0"/>
              </a:spcBef>
              <a:spcAft>
                <a:spcPts val="0"/>
              </a:spcAft>
              <a:buClr>
                <a:schemeClr val="tx1"/>
              </a:buClr>
              <a:buFont typeface="Arial" pitchFamily="34" charset="0"/>
              <a:buNone/>
            </a:pPr>
            <a:r>
              <a:rPr lang="en-US" sz="600" b="0" kern="1200" dirty="0">
                <a:solidFill>
                  <a:schemeClr val="bg1"/>
                </a:solidFill>
                <a:latin typeface="+mn-lt"/>
                <a:ea typeface="+mn-ea"/>
                <a:cs typeface="+mn-cs"/>
              </a:rPr>
              <a:t>This presentation has been prepared for clients and professional associates of Baker &amp; McKenzie. Whilst every effort has been made to ensure accuracy, this presentation is not an exhaustive treatment of the area of law discussed and no responsibility for any loss occasioned to any person acting or refraining from action as a result of material in this presentation is accepted by Baker &amp; McKenzie.
Baker &amp; McKenzie, a Hong Kong Partnership, is a member firm of Baker &amp; McKenzie International, a global law firm with member law firms around the world. In accordance with the common terminology used in professional service organisations, reference to a "partner" means a person who is a partner, or equivalent, in such a law firm. Similarly, reference to an "office" means an office of any such law firm. This may qualify as "Attorney Advertising" requiring notice in some jurisdictions. Prior results do not guarantee a similar outcome.
© 2023 Baker &amp; McKenzie</a:t>
            </a:r>
          </a:p>
        </p:txBody>
      </p:sp>
      <p:pic>
        <p:nvPicPr>
          <p:cNvPr id="3" name="BMLogo">
            <a:extLst>
              <a:ext uri="{FF2B5EF4-FFF2-40B4-BE49-F238E27FC236}">
                <a16:creationId xmlns:a16="http://schemas.microsoft.com/office/drawing/2014/main" id="{096654B6-BE58-4E29-8C18-127925F05E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6928" y="512064"/>
            <a:ext cx="1875132" cy="863600"/>
          </a:xfrm>
          <a:prstGeom prst="rect">
            <a:avLst/>
          </a:prstGeom>
        </p:spPr>
      </p:pic>
    </p:spTree>
    <p:extLst>
      <p:ext uri="{BB962C8B-B14F-4D97-AF65-F5344CB8AC3E}">
        <p14:creationId xmlns:p14="http://schemas.microsoft.com/office/powerpoint/2010/main" val="3321480986"/>
      </p:ext>
    </p:extLst>
  </p:cSld>
  <p:clrMapOvr>
    <a:masterClrMapping/>
  </p:clrMapOvr>
</p:sldLayout>
</file>

<file path=ppt/slideLayouts/slideLayout47.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Final Slide Black">
    <p:bg>
      <p:bgPr>
        <a:solidFill>
          <a:schemeClr val="bg2"/>
        </a:solidFill>
        <a:effectLst/>
      </p:bgPr>
    </p:bg>
    <p:spTree>
      <p:nvGrpSpPr>
        <p:cNvPr id="1" name=""/>
        <p:cNvGrpSpPr/>
        <p:nvPr/>
      </p:nvGrpSpPr>
      <p:grpSpPr>
        <a:xfrm>
          <a:off x="0" y="0"/>
          <a:ext cx="0" cy="0"/>
          <a:chOff x="0" y="0"/>
          <a:chExt cx="0" cy="0"/>
        </a:xfrm>
      </p:grpSpPr>
      <p:sp>
        <p:nvSpPr>
          <p:cNvPr id="2" name="BMWebAddress">
            <a:extLst>
              <a:ext uri="{FF2B5EF4-FFF2-40B4-BE49-F238E27FC236}">
                <a16:creationId xmlns:a16="http://schemas.microsoft.com/office/drawing/2014/main" id="{C4860751-954B-76D6-2938-23ED1338ACFF}"/>
              </a:ext>
            </a:extLst>
          </p:cNvPr>
          <p:cNvSpPr txBox="1"/>
          <p:nvPr userDrawn="1"/>
        </p:nvSpPr>
        <p:spPr>
          <a:xfrm>
            <a:off x="565200" y="4090528"/>
            <a:ext cx="2286000" cy="145282"/>
          </a:xfrm>
          <a:prstGeom prst="rect">
            <a:avLst/>
          </a:prstGeom>
        </p:spPr>
        <p:txBody>
          <a:bodyPr vert="horz" lIns="0" tIns="0" rIns="0" bIns="0" rtlCol="0" anchor="b" anchorCtr="0">
            <a:noAutofit/>
          </a:bodyPr>
          <a:lstStyle>
            <a:lvl1pPr indent="0">
              <a:lnSpc>
                <a:spcPct val="95000"/>
              </a:lnSpc>
              <a:spcBef>
                <a:spcPts val="0"/>
              </a:spcBef>
              <a:spcAft>
                <a:spcPts val="600"/>
              </a:spcAft>
              <a:buClr>
                <a:schemeClr val="tx1"/>
              </a:buClr>
              <a:buFont typeface="Arial" pitchFamily="34" charset="0"/>
              <a:buNone/>
              <a:defRPr sz="800">
                <a:solidFill>
                  <a:srgbClr val="5F5F5F"/>
                </a:solidFill>
              </a:defRPr>
            </a:lvl1pPr>
            <a:lvl2pPr marL="0" indent="0">
              <a:lnSpc>
                <a:spcPct val="95000"/>
              </a:lnSpc>
              <a:spcBef>
                <a:spcPts val="600"/>
              </a:spcBef>
              <a:spcAft>
                <a:spcPts val="600"/>
              </a:spcAft>
              <a:buClr>
                <a:schemeClr val="tx1"/>
              </a:buClr>
              <a:buFont typeface="Arial" pitchFamily="34" charset="0"/>
              <a:buNone/>
              <a:defRPr sz="800">
                <a:solidFill>
                  <a:schemeClr val="tx2"/>
                </a:solidFill>
              </a:defRPr>
            </a:lvl2pPr>
            <a:lvl3pPr marL="360000" indent="-360000">
              <a:lnSpc>
                <a:spcPct val="95000"/>
              </a:lnSpc>
              <a:spcBef>
                <a:spcPts val="300"/>
              </a:spcBef>
              <a:spcAft>
                <a:spcPts val="600"/>
              </a:spcAft>
              <a:buClr>
                <a:schemeClr val="tx1"/>
              </a:buClr>
              <a:buSzPct val="100000"/>
              <a:buFont typeface="Wingdings" panose="05000000000000000000" pitchFamily="2" charset="2"/>
              <a:buChar char="§"/>
              <a:defRPr sz="800" baseline="0">
                <a:solidFill>
                  <a:srgbClr val="5F5F5F"/>
                </a:solidFill>
              </a:defRPr>
            </a:lvl3pPr>
            <a:lvl4pPr marL="720000" indent="-360000">
              <a:lnSpc>
                <a:spcPct val="95000"/>
              </a:lnSpc>
              <a:spcBef>
                <a:spcPts val="0"/>
              </a:spcBef>
              <a:spcAft>
                <a:spcPts val="600"/>
              </a:spcAft>
              <a:buClr>
                <a:schemeClr val="tx1"/>
              </a:buClr>
              <a:buSzPct val="75000"/>
              <a:buFont typeface="Wingdings" panose="05000000000000000000" pitchFamily="2" charset="2"/>
              <a:buChar char="§"/>
              <a:defRPr sz="800" baseline="0">
                <a:solidFill>
                  <a:srgbClr val="5F5F5F"/>
                </a:solidFill>
              </a:defRPr>
            </a:lvl4pPr>
            <a:lvl5pPr marL="0" indent="0">
              <a:lnSpc>
                <a:spcPct val="95000"/>
              </a:lnSpc>
              <a:spcBef>
                <a:spcPts val="600"/>
              </a:spcBef>
              <a:spcAft>
                <a:spcPts val="600"/>
              </a:spcAft>
              <a:buClr>
                <a:schemeClr val="tx1"/>
              </a:buClr>
              <a:buFont typeface="Arial" pitchFamily="34" charset="0"/>
              <a:buNone/>
              <a:defRPr sz="800" b="0" baseline="0">
                <a:solidFill>
                  <a:schemeClr val="accent6"/>
                </a:solidFill>
              </a:defRPr>
            </a:lvl5pPr>
            <a:lvl6pPr marL="381000" indent="-381000">
              <a:lnSpc>
                <a:spcPct val="95000"/>
              </a:lnSpc>
              <a:spcBef>
                <a:spcPts val="600"/>
              </a:spcBef>
              <a:spcAft>
                <a:spcPts val="600"/>
              </a:spcAft>
              <a:buClr>
                <a:srgbClr val="5F5F5F"/>
              </a:buClr>
              <a:buFont typeface="+mj-lt"/>
              <a:buAutoNum type="arabicPeriod"/>
              <a:defRPr sz="2000">
                <a:solidFill>
                  <a:srgbClr val="5F5F5F"/>
                </a:solidFill>
              </a:defRPr>
            </a:lvl6pPr>
            <a:lvl7pPr marL="719138" indent="-346075">
              <a:lnSpc>
                <a:spcPct val="95000"/>
              </a:lnSpc>
              <a:spcBef>
                <a:spcPts val="0"/>
              </a:spcBef>
              <a:spcAft>
                <a:spcPts val="600"/>
              </a:spcAft>
              <a:buClr>
                <a:srgbClr val="5F5F5F"/>
              </a:buClr>
              <a:buFont typeface="+mj-lt"/>
              <a:buAutoNum type="alphaLcPeriod"/>
              <a:defRPr sz="2000">
                <a:solidFill>
                  <a:srgbClr val="5F5F5F"/>
                </a:solidFill>
              </a:defRPr>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2700">
              <a:lnSpc>
                <a:spcPct val="100000"/>
              </a:lnSpc>
              <a:spcBef>
                <a:spcPts val="670"/>
              </a:spcBef>
            </a:pPr>
            <a:r>
              <a:rPr lang="en-US" sz="800" b="1" spc="-5" dirty="0">
                <a:solidFill>
                  <a:schemeClr val="tx2"/>
                </a:solidFill>
                <a:latin typeface="+mn-lt"/>
                <a:cs typeface="Arial"/>
              </a:rPr>
              <a:t>bakermckenzie.com</a:t>
            </a:r>
            <a:endParaRPr lang="en-US" sz="800" dirty="0">
              <a:solidFill>
                <a:schemeClr val="tx2"/>
              </a:solidFill>
              <a:latin typeface="+mn-lt"/>
              <a:cs typeface="Arial"/>
            </a:endParaRPr>
          </a:p>
        </p:txBody>
      </p:sp>
      <p:sp>
        <p:nvSpPr>
          <p:cNvPr id="3" name="Marketing Office Overview Heading">
            <a:extLst>
              <a:ext uri="{FF2B5EF4-FFF2-40B4-BE49-F238E27FC236}">
                <a16:creationId xmlns:a16="http://schemas.microsoft.com/office/drawing/2014/main" id="{82EFB1F0-8DC9-9BA8-6387-617CFC18586D}"/>
              </a:ext>
            </a:extLst>
          </p:cNvPr>
          <p:cNvSpPr txBox="1"/>
          <p:nvPr userDrawn="1"/>
        </p:nvSpPr>
        <p:spPr>
          <a:xfrm>
            <a:off x="565200" y="3175243"/>
            <a:ext cx="6624000" cy="183600"/>
          </a:xfrm>
          <a:prstGeom prst="rect">
            <a:avLst/>
          </a:prstGeom>
        </p:spPr>
        <p:txBody>
          <a:bodyPr vert="horz" lIns="0" tIns="0" rIns="0" bIns="0" rtlCol="0" anchor="t" anchorCtr="0">
            <a:noAutofit/>
          </a:bodyPr>
          <a:lstStyle>
            <a:lvl1pPr indent="0">
              <a:lnSpc>
                <a:spcPct val="95000"/>
              </a:lnSpc>
              <a:spcBef>
                <a:spcPts val="0"/>
              </a:spcBef>
              <a:spcAft>
                <a:spcPts val="600"/>
              </a:spcAft>
              <a:buClr>
                <a:schemeClr val="tx1"/>
              </a:buClr>
              <a:buFont typeface="Arial" pitchFamily="34" charset="0"/>
              <a:buNone/>
              <a:defRPr sz="800">
                <a:solidFill>
                  <a:srgbClr val="5F5F5F"/>
                </a:solidFill>
              </a:defRPr>
            </a:lvl1pPr>
            <a:lvl2pPr marL="0" indent="0">
              <a:lnSpc>
                <a:spcPct val="95000"/>
              </a:lnSpc>
              <a:spcBef>
                <a:spcPts val="600"/>
              </a:spcBef>
              <a:spcAft>
                <a:spcPts val="600"/>
              </a:spcAft>
              <a:buClr>
                <a:schemeClr val="tx1"/>
              </a:buClr>
              <a:buFont typeface="Arial" pitchFamily="34" charset="0"/>
              <a:buNone/>
              <a:defRPr sz="800">
                <a:solidFill>
                  <a:schemeClr val="tx2"/>
                </a:solidFill>
              </a:defRPr>
            </a:lvl2pPr>
            <a:lvl3pPr marL="360000" indent="-360000">
              <a:lnSpc>
                <a:spcPct val="95000"/>
              </a:lnSpc>
              <a:spcBef>
                <a:spcPts val="300"/>
              </a:spcBef>
              <a:spcAft>
                <a:spcPts val="600"/>
              </a:spcAft>
              <a:buClr>
                <a:schemeClr val="tx1"/>
              </a:buClr>
              <a:buSzPct val="100000"/>
              <a:buFont typeface="Wingdings" panose="05000000000000000000" pitchFamily="2" charset="2"/>
              <a:buChar char="§"/>
              <a:defRPr sz="800" baseline="0">
                <a:solidFill>
                  <a:srgbClr val="5F5F5F"/>
                </a:solidFill>
              </a:defRPr>
            </a:lvl3pPr>
            <a:lvl4pPr marL="720000" indent="-360000">
              <a:lnSpc>
                <a:spcPct val="95000"/>
              </a:lnSpc>
              <a:spcBef>
                <a:spcPts val="0"/>
              </a:spcBef>
              <a:spcAft>
                <a:spcPts val="600"/>
              </a:spcAft>
              <a:buClr>
                <a:schemeClr val="tx1"/>
              </a:buClr>
              <a:buSzPct val="75000"/>
              <a:buFont typeface="Wingdings" panose="05000000000000000000" pitchFamily="2" charset="2"/>
              <a:buChar char="§"/>
              <a:defRPr sz="800" baseline="0">
                <a:solidFill>
                  <a:srgbClr val="5F5F5F"/>
                </a:solidFill>
              </a:defRPr>
            </a:lvl4pPr>
            <a:lvl5pPr marL="0" indent="0">
              <a:lnSpc>
                <a:spcPct val="95000"/>
              </a:lnSpc>
              <a:spcBef>
                <a:spcPts val="600"/>
              </a:spcBef>
              <a:spcAft>
                <a:spcPts val="600"/>
              </a:spcAft>
              <a:buClr>
                <a:schemeClr val="tx1"/>
              </a:buClr>
              <a:buFont typeface="Arial" pitchFamily="34" charset="0"/>
              <a:buNone/>
              <a:defRPr sz="800" b="0" baseline="0">
                <a:solidFill>
                  <a:schemeClr val="accent6"/>
                </a:solidFill>
              </a:defRPr>
            </a:lvl5pPr>
            <a:lvl6pPr marL="381000" indent="-381000">
              <a:lnSpc>
                <a:spcPct val="95000"/>
              </a:lnSpc>
              <a:spcBef>
                <a:spcPts val="600"/>
              </a:spcBef>
              <a:spcAft>
                <a:spcPts val="600"/>
              </a:spcAft>
              <a:buClr>
                <a:srgbClr val="5F5F5F"/>
              </a:buClr>
              <a:buFont typeface="+mj-lt"/>
              <a:buAutoNum type="arabicPeriod"/>
              <a:defRPr sz="2000">
                <a:solidFill>
                  <a:srgbClr val="5F5F5F"/>
                </a:solidFill>
              </a:defRPr>
            </a:lvl6pPr>
            <a:lvl7pPr marL="719138" indent="-346075">
              <a:lnSpc>
                <a:spcPct val="95000"/>
              </a:lnSpc>
              <a:spcBef>
                <a:spcPts val="0"/>
              </a:spcBef>
              <a:spcAft>
                <a:spcPts val="600"/>
              </a:spcAft>
              <a:buClr>
                <a:srgbClr val="5F5F5F"/>
              </a:buClr>
              <a:buFont typeface="+mj-lt"/>
              <a:buAutoNum type="alphaLcPeriod"/>
              <a:defRPr sz="2000">
                <a:solidFill>
                  <a:srgbClr val="5F5F5F"/>
                </a:solidFill>
              </a:defRPr>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200" b="1" kern="1200" dirty="0">
                <a:solidFill>
                  <a:schemeClr val="bg1"/>
                </a:solidFill>
                <a:latin typeface="+mn-lt"/>
                <a:ea typeface="+mn-ea"/>
                <a:cs typeface="+mn-cs"/>
              </a:rPr>
              <a:t>Baker McKenzie delivers integrated solutions to complex challenges.</a:t>
            </a:r>
          </a:p>
        </p:txBody>
      </p:sp>
      <p:sp>
        <p:nvSpPr>
          <p:cNvPr id="5" name="Marketing Office Overview Body">
            <a:extLst>
              <a:ext uri="{FF2B5EF4-FFF2-40B4-BE49-F238E27FC236}">
                <a16:creationId xmlns:a16="http://schemas.microsoft.com/office/drawing/2014/main" id="{0193141D-A52F-C6D4-5266-4E885C72A009}"/>
              </a:ext>
            </a:extLst>
          </p:cNvPr>
          <p:cNvSpPr txBox="1"/>
          <p:nvPr userDrawn="1"/>
        </p:nvSpPr>
        <p:spPr>
          <a:xfrm>
            <a:off x="565200" y="3517243"/>
            <a:ext cx="6624000" cy="367200"/>
          </a:xfrm>
          <a:prstGeom prst="rect">
            <a:avLst/>
          </a:prstGeom>
        </p:spPr>
        <p:txBody>
          <a:bodyPr vert="horz" lIns="0" tIns="0" rIns="0" bIns="0" rtlCol="0" anchor="b" anchorCtr="0">
            <a:noAutofit/>
          </a:bodyPr>
          <a:lstStyle>
            <a:lvl1pPr indent="0">
              <a:lnSpc>
                <a:spcPct val="95000"/>
              </a:lnSpc>
              <a:spcBef>
                <a:spcPts val="0"/>
              </a:spcBef>
              <a:spcAft>
                <a:spcPts val="600"/>
              </a:spcAft>
              <a:buClr>
                <a:schemeClr val="tx1"/>
              </a:buClr>
              <a:buFont typeface="Arial" pitchFamily="34" charset="0"/>
              <a:buNone/>
              <a:defRPr sz="800">
                <a:solidFill>
                  <a:srgbClr val="5F5F5F"/>
                </a:solidFill>
              </a:defRPr>
            </a:lvl1pPr>
            <a:lvl2pPr marL="0" indent="0">
              <a:lnSpc>
                <a:spcPct val="95000"/>
              </a:lnSpc>
              <a:spcBef>
                <a:spcPts val="600"/>
              </a:spcBef>
              <a:spcAft>
                <a:spcPts val="600"/>
              </a:spcAft>
              <a:buClr>
                <a:schemeClr val="tx1"/>
              </a:buClr>
              <a:buFont typeface="Arial" pitchFamily="34" charset="0"/>
              <a:buNone/>
              <a:defRPr sz="800">
                <a:solidFill>
                  <a:schemeClr val="tx2"/>
                </a:solidFill>
              </a:defRPr>
            </a:lvl2pPr>
            <a:lvl3pPr marL="360000" indent="-360000">
              <a:lnSpc>
                <a:spcPct val="95000"/>
              </a:lnSpc>
              <a:spcBef>
                <a:spcPts val="300"/>
              </a:spcBef>
              <a:spcAft>
                <a:spcPts val="600"/>
              </a:spcAft>
              <a:buClr>
                <a:schemeClr val="tx1"/>
              </a:buClr>
              <a:buSzPct val="100000"/>
              <a:buFont typeface="Wingdings" panose="05000000000000000000" pitchFamily="2" charset="2"/>
              <a:buChar char="§"/>
              <a:defRPr sz="800" baseline="0">
                <a:solidFill>
                  <a:srgbClr val="5F5F5F"/>
                </a:solidFill>
              </a:defRPr>
            </a:lvl3pPr>
            <a:lvl4pPr marL="720000" indent="-360000">
              <a:lnSpc>
                <a:spcPct val="95000"/>
              </a:lnSpc>
              <a:spcBef>
                <a:spcPts val="0"/>
              </a:spcBef>
              <a:spcAft>
                <a:spcPts val="600"/>
              </a:spcAft>
              <a:buClr>
                <a:schemeClr val="tx1"/>
              </a:buClr>
              <a:buSzPct val="75000"/>
              <a:buFont typeface="Wingdings" panose="05000000000000000000" pitchFamily="2" charset="2"/>
              <a:buChar char="§"/>
              <a:defRPr sz="800" baseline="0">
                <a:solidFill>
                  <a:srgbClr val="5F5F5F"/>
                </a:solidFill>
              </a:defRPr>
            </a:lvl4pPr>
            <a:lvl5pPr marL="0" indent="0">
              <a:lnSpc>
                <a:spcPct val="95000"/>
              </a:lnSpc>
              <a:spcBef>
                <a:spcPts val="600"/>
              </a:spcBef>
              <a:spcAft>
                <a:spcPts val="600"/>
              </a:spcAft>
              <a:buClr>
                <a:schemeClr val="tx1"/>
              </a:buClr>
              <a:buFont typeface="Arial" pitchFamily="34" charset="0"/>
              <a:buNone/>
              <a:defRPr sz="800" b="0" baseline="0">
                <a:solidFill>
                  <a:schemeClr val="accent6"/>
                </a:solidFill>
              </a:defRPr>
            </a:lvl5pPr>
            <a:lvl6pPr marL="381000" indent="-381000">
              <a:lnSpc>
                <a:spcPct val="95000"/>
              </a:lnSpc>
              <a:spcBef>
                <a:spcPts val="600"/>
              </a:spcBef>
              <a:spcAft>
                <a:spcPts val="600"/>
              </a:spcAft>
              <a:buClr>
                <a:srgbClr val="5F5F5F"/>
              </a:buClr>
              <a:buFont typeface="+mj-lt"/>
              <a:buAutoNum type="arabicPeriod"/>
              <a:defRPr sz="2000">
                <a:solidFill>
                  <a:srgbClr val="5F5F5F"/>
                </a:solidFill>
              </a:defRPr>
            </a:lvl6pPr>
            <a:lvl7pPr marL="719138" indent="-346075">
              <a:lnSpc>
                <a:spcPct val="95000"/>
              </a:lnSpc>
              <a:spcBef>
                <a:spcPts val="0"/>
              </a:spcBef>
              <a:spcAft>
                <a:spcPts val="600"/>
              </a:spcAft>
              <a:buClr>
                <a:srgbClr val="5F5F5F"/>
              </a:buClr>
              <a:buFont typeface="+mj-lt"/>
              <a:buAutoNum type="alphaLcPeriod"/>
              <a:defRPr sz="2000">
                <a:solidFill>
                  <a:srgbClr val="5F5F5F"/>
                </a:solidFill>
              </a:defRPr>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800" b="0" kern="1200" dirty="0">
                <a:solidFill>
                  <a:schemeClr val="bg1"/>
                </a:solidFill>
                <a:latin typeface="+mn-lt"/>
                <a:ea typeface="+mn-ea"/>
                <a:cs typeface="+mn-cs"/>
              </a:rPr>
              <a:t>Complex business challenges require an integrated response across different markets, sectors and areas of law. Baker McKenzie's client solutions provide seamless advice, underpinned by deep practice and sector expertise, as well as first-rate local market knowledge. Across more than 70 offices globally, Baker McKenzie works alongside our clients to deliver solutions for a connected world.</a:t>
            </a:r>
            <a:endParaRPr lang="en-GB" sz="800" b="0" kern="1200" dirty="0">
              <a:solidFill>
                <a:schemeClr val="bg1"/>
              </a:solidFill>
              <a:latin typeface="+mn-lt"/>
              <a:ea typeface="+mn-ea"/>
              <a:cs typeface="+mn-cs"/>
            </a:endParaRPr>
          </a:p>
        </p:txBody>
      </p:sp>
      <p:sp>
        <p:nvSpPr>
          <p:cNvPr id="6" name="BMDisclaimer">
            <a:extLst>
              <a:ext uri="{FF2B5EF4-FFF2-40B4-BE49-F238E27FC236}">
                <a16:creationId xmlns:a16="http://schemas.microsoft.com/office/drawing/2014/main" id="{C25DA8F6-82C5-4E83-1C0E-B112A5CE121E}"/>
              </a:ext>
            </a:extLst>
          </p:cNvPr>
          <p:cNvSpPr txBox="1"/>
          <p:nvPr userDrawn="1"/>
        </p:nvSpPr>
        <p:spPr>
          <a:xfrm>
            <a:off x="565200" y="4449643"/>
            <a:ext cx="6624000" cy="291600"/>
          </a:xfrm>
          <a:prstGeom prst="rect">
            <a:avLst/>
          </a:prstGeom>
        </p:spPr>
        <p:txBody>
          <a:bodyPr vert="horz" lIns="0" tIns="0" rIns="0" bIns="0" rtlCol="0" anchor="t" anchorCtr="0">
            <a:noAutofit/>
          </a:bodyPr>
          <a:lstStyle>
            <a:lvl1pPr indent="0">
              <a:lnSpc>
                <a:spcPct val="95000"/>
              </a:lnSpc>
              <a:spcBef>
                <a:spcPts val="0"/>
              </a:spcBef>
              <a:spcAft>
                <a:spcPts val="600"/>
              </a:spcAft>
              <a:buClr>
                <a:schemeClr val="tx1"/>
              </a:buClr>
              <a:buFont typeface="Arial" pitchFamily="34" charset="0"/>
              <a:buNone/>
              <a:defRPr sz="800">
                <a:solidFill>
                  <a:srgbClr val="5F5F5F"/>
                </a:solidFill>
              </a:defRPr>
            </a:lvl1pPr>
            <a:lvl2pPr marL="0" indent="0">
              <a:lnSpc>
                <a:spcPct val="95000"/>
              </a:lnSpc>
              <a:spcBef>
                <a:spcPts val="600"/>
              </a:spcBef>
              <a:spcAft>
                <a:spcPts val="600"/>
              </a:spcAft>
              <a:buClr>
                <a:schemeClr val="tx1"/>
              </a:buClr>
              <a:buFont typeface="Arial" pitchFamily="34" charset="0"/>
              <a:buNone/>
              <a:defRPr sz="800">
                <a:solidFill>
                  <a:schemeClr val="tx2"/>
                </a:solidFill>
              </a:defRPr>
            </a:lvl2pPr>
            <a:lvl3pPr marL="360000" indent="-360000">
              <a:lnSpc>
                <a:spcPct val="95000"/>
              </a:lnSpc>
              <a:spcBef>
                <a:spcPts val="300"/>
              </a:spcBef>
              <a:spcAft>
                <a:spcPts val="600"/>
              </a:spcAft>
              <a:buClr>
                <a:schemeClr val="tx1"/>
              </a:buClr>
              <a:buSzPct val="100000"/>
              <a:buFont typeface="Wingdings" panose="05000000000000000000" pitchFamily="2" charset="2"/>
              <a:buChar char="§"/>
              <a:defRPr sz="800" baseline="0">
                <a:solidFill>
                  <a:srgbClr val="5F5F5F"/>
                </a:solidFill>
              </a:defRPr>
            </a:lvl3pPr>
            <a:lvl4pPr marL="720000" indent="-360000">
              <a:lnSpc>
                <a:spcPct val="95000"/>
              </a:lnSpc>
              <a:spcBef>
                <a:spcPts val="0"/>
              </a:spcBef>
              <a:spcAft>
                <a:spcPts val="600"/>
              </a:spcAft>
              <a:buClr>
                <a:schemeClr val="tx1"/>
              </a:buClr>
              <a:buSzPct val="75000"/>
              <a:buFont typeface="Wingdings" panose="05000000000000000000" pitchFamily="2" charset="2"/>
              <a:buChar char="§"/>
              <a:defRPr sz="800" baseline="0">
                <a:solidFill>
                  <a:srgbClr val="5F5F5F"/>
                </a:solidFill>
              </a:defRPr>
            </a:lvl4pPr>
            <a:lvl5pPr marL="0" indent="0">
              <a:lnSpc>
                <a:spcPct val="95000"/>
              </a:lnSpc>
              <a:spcBef>
                <a:spcPts val="600"/>
              </a:spcBef>
              <a:spcAft>
                <a:spcPts val="600"/>
              </a:spcAft>
              <a:buClr>
                <a:schemeClr val="tx1"/>
              </a:buClr>
              <a:buFont typeface="Arial" pitchFamily="34" charset="0"/>
              <a:buNone/>
              <a:defRPr sz="800" b="0" baseline="0">
                <a:solidFill>
                  <a:schemeClr val="accent6"/>
                </a:solidFill>
              </a:defRPr>
            </a:lvl5pPr>
            <a:lvl6pPr marL="381000" indent="-381000">
              <a:lnSpc>
                <a:spcPct val="95000"/>
              </a:lnSpc>
              <a:spcBef>
                <a:spcPts val="600"/>
              </a:spcBef>
              <a:spcAft>
                <a:spcPts val="600"/>
              </a:spcAft>
              <a:buClr>
                <a:srgbClr val="5F5F5F"/>
              </a:buClr>
              <a:buFont typeface="+mj-lt"/>
              <a:buAutoNum type="arabicPeriod"/>
              <a:defRPr sz="2000">
                <a:solidFill>
                  <a:srgbClr val="5F5F5F"/>
                </a:solidFill>
              </a:defRPr>
            </a:lvl6pPr>
            <a:lvl7pPr marL="719138" indent="-346075">
              <a:lnSpc>
                <a:spcPct val="95000"/>
              </a:lnSpc>
              <a:spcBef>
                <a:spcPts val="0"/>
              </a:spcBef>
              <a:spcAft>
                <a:spcPts val="600"/>
              </a:spcAft>
              <a:buClr>
                <a:srgbClr val="5F5F5F"/>
              </a:buClr>
              <a:buFont typeface="+mj-lt"/>
              <a:buAutoNum type="alphaLcPeriod"/>
              <a:defRPr sz="2000">
                <a:solidFill>
                  <a:srgbClr val="5F5F5F"/>
                </a:solidFill>
              </a:defRPr>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lvl="0" indent="0" algn="l" defTabSz="914400" rtl="0" eaLnBrk="1" latinLnBrk="0" hangingPunct="1">
              <a:lnSpc>
                <a:spcPct val="100000"/>
              </a:lnSpc>
              <a:spcBef>
                <a:spcPts val="0"/>
              </a:spcBef>
              <a:spcAft>
                <a:spcPts val="0"/>
              </a:spcAft>
              <a:buClr>
                <a:schemeClr val="tx1"/>
              </a:buClr>
              <a:buFont typeface="Arial" pitchFamily="34" charset="0"/>
              <a:buNone/>
            </a:pPr>
            <a:r>
              <a:rPr lang="en-US" sz="600" b="0" kern="1200" dirty="0">
                <a:solidFill>
                  <a:schemeClr val="bg1"/>
                </a:solidFill>
                <a:latin typeface="+mn-lt"/>
                <a:ea typeface="+mn-ea"/>
                <a:cs typeface="+mn-cs"/>
              </a:rPr>
              <a:t>This presentation has been prepared for clients and professional associates of Baker &amp; McKenzie. Whilst every effort has been made to ensure accuracy, this presentation is not an exhaustive treatment of the area of law discussed and no responsibility for any loss occasioned to any person acting or refraining from action as a result of material in this presentation is accepted by Baker &amp; McKenzie.
Baker &amp; McKenzie, a Hong Kong Partnership, is a member firm of Baker &amp; McKenzie International, a global law firm with member law firms around the world. In accordance with the common terminology used in professional service organisations, reference to a "partner" means a person who is a partner, or equivalent, in such a law firm. Similarly, reference to an "office" means an office of any such law firm. This may qualify as "Attorney Advertising" requiring notice in some jurisdictions. Prior results do not guarantee a similar outcome.
© 2023 Baker &amp; McKenzie</a:t>
            </a:r>
          </a:p>
        </p:txBody>
      </p:sp>
    </p:spTree>
    <p:extLst>
      <p:ext uri="{BB962C8B-B14F-4D97-AF65-F5344CB8AC3E}">
        <p14:creationId xmlns:p14="http://schemas.microsoft.com/office/powerpoint/2010/main" val="863939090"/>
      </p:ext>
    </p:extLst>
  </p:cSld>
  <p:clrMapOvr>
    <a:masterClrMapping/>
  </p:clrMapOvr>
</p:sldLayout>
</file>

<file path=ppt/slideLayouts/slideLayout48.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84FFD-D17E-4CDD-8899-F33A45F7819F}"/>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9D9666E-D4AC-4BCC-8E79-A30FB6744ABD}"/>
              </a:ext>
            </a:extLst>
          </p:cNvPr>
          <p:cNvSpPr>
            <a:spLocks noGrp="1"/>
          </p:cNvSpPr>
          <p:nvPr>
            <p:ph type="sldNum" sz="quarter" idx="10"/>
          </p:nvPr>
        </p:nvSpPr>
        <p:spPr/>
        <p:txBody>
          <a:bodyPr/>
          <a:lstStyle/>
          <a:p>
            <a:fld id="{26237FA6-B01B-4AC4-B2C4-042E0C4FC130}" type="slidenum">
              <a:rPr lang="en-GB" smtClean="0"/>
              <a:pPr/>
              <a:t>‹#›</a:t>
            </a:fld>
            <a:endParaRPr lang="en-GB" dirty="0"/>
          </a:p>
        </p:txBody>
      </p:sp>
      <p:sp>
        <p:nvSpPr>
          <p:cNvPr id="4" name="Footer Placeholder 3">
            <a:extLst>
              <a:ext uri="{FF2B5EF4-FFF2-40B4-BE49-F238E27FC236}">
                <a16:creationId xmlns:a16="http://schemas.microsoft.com/office/drawing/2014/main" id="{FDF2B86E-8F88-486A-98DD-CC82C9723F28}"/>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853574924"/>
      </p:ext>
    </p:extLst>
  </p:cSld>
  <p:clrMapOvr>
    <a:masterClrMapping/>
  </p:clrMapOvr>
</p:sldLayout>
</file>

<file path=ppt/slideLayouts/slideLayout5.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Speakers 2">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bwMode="gray">
          <a:xfrm>
            <a:off x="566738" y="633626"/>
            <a:ext cx="3630610" cy="453600"/>
          </a:xfrm>
          <a:prstGeom prst="rect">
            <a:avLst/>
          </a:prstGeom>
        </p:spPr>
        <p:txBody>
          <a:bodyPr vert="horz" lIns="0" tIns="0" rIns="0" bIns="0" rtlCol="0" anchor="t" anchorCtr="0">
            <a:noAutofit/>
          </a:bodyPr>
          <a:lstStyle>
            <a:lvl1pPr>
              <a:defRPr/>
            </a:lvl1pPr>
          </a:lstStyle>
          <a:p>
            <a:r>
              <a:rPr lang="en-US" dirty="0"/>
              <a:t>Speakers</a:t>
            </a:r>
            <a:endParaRPr lang="en-AU" dirty="0"/>
          </a:p>
        </p:txBody>
      </p:sp>
      <p:sp>
        <p:nvSpPr>
          <p:cNvPr id="38" name="Picture Placeholder 3"/>
          <p:cNvSpPr>
            <a:spLocks noGrp="1" noChangeAspect="1"/>
          </p:cNvSpPr>
          <p:nvPr>
            <p:ph type="pic" sz="quarter" idx="11" hasCustomPrompt="1"/>
          </p:nvPr>
        </p:nvSpPr>
        <p:spPr>
          <a:xfrm>
            <a:off x="570892" y="1506020"/>
            <a:ext cx="953959" cy="1188720"/>
          </a:xfrm>
          <a:solidFill>
            <a:srgbClr val="F1F2F2"/>
          </a:solidFill>
        </p:spPr>
        <p:txBody>
          <a:bodyPr>
            <a:noAutofit/>
          </a:bodyPr>
          <a:lstStyle>
            <a:lvl1pPr>
              <a:defRPr sz="900"/>
            </a:lvl1pPr>
          </a:lstStyle>
          <a:p>
            <a:r>
              <a:rPr lang="en-US" dirty="0"/>
              <a:t>click icon to add picture</a:t>
            </a:r>
            <a:endParaRPr lang="en-GB" dirty="0"/>
          </a:p>
        </p:txBody>
      </p:sp>
      <p:sp>
        <p:nvSpPr>
          <p:cNvPr id="39" name="Text Placeholder 9"/>
          <p:cNvSpPr>
            <a:spLocks noGrp="1"/>
          </p:cNvSpPr>
          <p:nvPr>
            <p:ph type="body" sz="quarter" idx="12" hasCustomPrompt="1"/>
          </p:nvPr>
        </p:nvSpPr>
        <p:spPr>
          <a:xfrm>
            <a:off x="570892" y="2805549"/>
            <a:ext cx="1208088" cy="637917"/>
          </a:xfr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a:p>
            <a:pPr lvl="4"/>
            <a:endParaRPr lang="en-GB" dirty="0"/>
          </a:p>
        </p:txBody>
      </p:sp>
      <p:sp>
        <p:nvSpPr>
          <p:cNvPr id="40" name="Picture Placeholder 3"/>
          <p:cNvSpPr>
            <a:spLocks noGrp="1" noChangeAspect="1"/>
          </p:cNvSpPr>
          <p:nvPr>
            <p:ph type="pic" sz="quarter" idx="13" hasCustomPrompt="1"/>
          </p:nvPr>
        </p:nvSpPr>
        <p:spPr>
          <a:xfrm>
            <a:off x="2557798" y="1506020"/>
            <a:ext cx="953959" cy="1188720"/>
          </a:xfrm>
          <a:solidFill>
            <a:srgbClr val="F1F2F2"/>
          </a:solidFill>
        </p:spPr>
        <p:txBody>
          <a:bodyPr>
            <a:noAutofit/>
          </a:bodyPr>
          <a:lstStyle>
            <a:lvl1pPr marL="0" marR="0" indent="0" algn="l" defTabSz="914400" rtl="0" eaLnBrk="1" fontAlgn="auto" latinLnBrk="0" hangingPunct="1">
              <a:lnSpc>
                <a:spcPct val="100000"/>
              </a:lnSpc>
              <a:spcBef>
                <a:spcPts val="0"/>
              </a:spcBef>
              <a:spcAft>
                <a:spcPts val="900"/>
              </a:spcAft>
              <a:buClr>
                <a:schemeClr val="tx1"/>
              </a:buClr>
              <a:buSzTx/>
              <a:buFont typeface="Arial" pitchFamily="34" charset="0"/>
              <a:buNone/>
              <a:tabLst/>
              <a:defRPr sz="900"/>
            </a:lvl1pPr>
          </a:lstStyle>
          <a:p>
            <a:r>
              <a:rPr lang="en-US" dirty="0"/>
              <a:t>click icon to add picture</a:t>
            </a:r>
            <a:endParaRPr lang="en-GB" dirty="0"/>
          </a:p>
        </p:txBody>
      </p:sp>
      <p:sp>
        <p:nvSpPr>
          <p:cNvPr id="41" name="Text Placeholder 9"/>
          <p:cNvSpPr>
            <a:spLocks noGrp="1"/>
          </p:cNvSpPr>
          <p:nvPr>
            <p:ph type="body" sz="quarter" idx="14" hasCustomPrompt="1"/>
          </p:nvPr>
        </p:nvSpPr>
        <p:spPr>
          <a:xfrm>
            <a:off x="2557798" y="2805549"/>
            <a:ext cx="1208088" cy="637917"/>
          </a:xfr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a:p>
            <a:pPr lvl="4"/>
            <a:endParaRPr lang="en-GB" dirty="0"/>
          </a:p>
        </p:txBody>
      </p:sp>
      <p:pic>
        <p:nvPicPr>
          <p:cNvPr id="9" name="Picture 8" descr="Background pattern&#10;&#10;Description automatically generated">
            <a:extLst>
              <a:ext uri="{FF2B5EF4-FFF2-40B4-BE49-F238E27FC236}">
                <a16:creationId xmlns:a16="http://schemas.microsoft.com/office/drawing/2014/main" id="{4D065044-92A9-4332-A049-B0500A6BF41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000" r="1"/>
          <a:stretch/>
        </p:blipFill>
        <p:spPr>
          <a:xfrm>
            <a:off x="4572000" y="0"/>
            <a:ext cx="4571999" cy="5143500"/>
          </a:xfrm>
          <a:prstGeom prst="rect">
            <a:avLst/>
          </a:prstGeom>
        </p:spPr>
      </p:pic>
    </p:spTree>
    <p:extLst>
      <p:ext uri="{BB962C8B-B14F-4D97-AF65-F5344CB8AC3E}">
        <p14:creationId xmlns:p14="http://schemas.microsoft.com/office/powerpoint/2010/main" val="2271856966"/>
      </p:ext>
    </p:extLst>
  </p:cSld>
  <p:clrMapOvr>
    <a:masterClrMapping/>
  </p:clrMapOvr>
</p:sldLayout>
</file>

<file path=ppt/slideLayouts/slideLayout6.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Speakers 4">
    <p:spTree>
      <p:nvGrpSpPr>
        <p:cNvPr id="1" name=""/>
        <p:cNvGrpSpPr/>
        <p:nvPr/>
      </p:nvGrpSpPr>
      <p:grpSpPr>
        <a:xfrm>
          <a:off x="0" y="0"/>
          <a:ext cx="0" cy="0"/>
          <a:chOff x="0" y="0"/>
          <a:chExt cx="0" cy="0"/>
        </a:xfrm>
      </p:grpSpPr>
      <p:sp>
        <p:nvSpPr>
          <p:cNvPr id="38" name="Picture Placeholder 3"/>
          <p:cNvSpPr>
            <a:spLocks noGrp="1"/>
          </p:cNvSpPr>
          <p:nvPr>
            <p:ph type="pic" sz="quarter" idx="11" hasCustomPrompt="1"/>
          </p:nvPr>
        </p:nvSpPr>
        <p:spPr>
          <a:xfrm>
            <a:off x="570892" y="1284287"/>
            <a:ext cx="713232" cy="888752"/>
          </a:xfrm>
          <a:solidFill>
            <a:srgbClr val="F1F2F2"/>
          </a:solidFill>
        </p:spPr>
        <p:txBody>
          <a:bodyPr>
            <a:normAutofit/>
          </a:bodyPr>
          <a:lstStyle>
            <a:lvl1pPr>
              <a:defRPr sz="900"/>
            </a:lvl1pPr>
          </a:lstStyle>
          <a:p>
            <a:r>
              <a:rPr lang="en-US" dirty="0"/>
              <a:t>click icon to add picture</a:t>
            </a:r>
            <a:endParaRPr lang="en-GB" dirty="0"/>
          </a:p>
        </p:txBody>
      </p:sp>
      <p:sp>
        <p:nvSpPr>
          <p:cNvPr id="39" name="Text Placeholder 9"/>
          <p:cNvSpPr>
            <a:spLocks noGrp="1"/>
          </p:cNvSpPr>
          <p:nvPr>
            <p:ph type="body" sz="quarter" idx="12" hasCustomPrompt="1"/>
          </p:nvPr>
        </p:nvSpPr>
        <p:spPr>
          <a:xfrm>
            <a:off x="570892" y="2216156"/>
            <a:ext cx="1208088" cy="637917"/>
          </a:xfr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a:p>
            <a:pPr lvl="4"/>
            <a:endParaRPr lang="en-GB" dirty="0"/>
          </a:p>
        </p:txBody>
      </p:sp>
      <p:sp>
        <p:nvSpPr>
          <p:cNvPr id="40" name="Picture Placeholder 3"/>
          <p:cNvSpPr>
            <a:spLocks noGrp="1"/>
          </p:cNvSpPr>
          <p:nvPr>
            <p:ph type="pic" sz="quarter" idx="13" hasCustomPrompt="1"/>
          </p:nvPr>
        </p:nvSpPr>
        <p:spPr>
          <a:xfrm>
            <a:off x="2557798" y="1284287"/>
            <a:ext cx="713232" cy="888752"/>
          </a:xfrm>
          <a:solidFill>
            <a:srgbClr val="F1F2F2"/>
          </a:solidFill>
        </p:spPr>
        <p:txBody>
          <a:bodyPr>
            <a:normAutofit/>
          </a:bodyPr>
          <a:lstStyle>
            <a:lvl1pPr marL="0" marR="0" indent="0" algn="l" defTabSz="914400" rtl="0" eaLnBrk="1" fontAlgn="auto" latinLnBrk="0" hangingPunct="1">
              <a:lnSpc>
                <a:spcPct val="100000"/>
              </a:lnSpc>
              <a:spcBef>
                <a:spcPts val="0"/>
              </a:spcBef>
              <a:spcAft>
                <a:spcPts val="900"/>
              </a:spcAft>
              <a:buClr>
                <a:schemeClr val="tx1"/>
              </a:buClr>
              <a:buSzTx/>
              <a:buFont typeface="Arial" pitchFamily="34" charset="0"/>
              <a:buNone/>
              <a:tabLst/>
              <a:defRPr sz="900"/>
            </a:lvl1pPr>
          </a:lstStyle>
          <a:p>
            <a:r>
              <a:rPr lang="en-US" dirty="0"/>
              <a:t>click icon to add picture</a:t>
            </a:r>
            <a:endParaRPr lang="en-GB" dirty="0"/>
          </a:p>
        </p:txBody>
      </p:sp>
      <p:sp>
        <p:nvSpPr>
          <p:cNvPr id="41" name="Text Placeholder 9"/>
          <p:cNvSpPr>
            <a:spLocks noGrp="1"/>
          </p:cNvSpPr>
          <p:nvPr>
            <p:ph type="body" sz="quarter" idx="14" hasCustomPrompt="1"/>
          </p:nvPr>
        </p:nvSpPr>
        <p:spPr>
          <a:xfrm>
            <a:off x="2557798" y="2216156"/>
            <a:ext cx="1208088" cy="637917"/>
          </a:xfr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a:p>
            <a:pPr lvl="4"/>
            <a:endParaRPr lang="en-GB" dirty="0"/>
          </a:p>
        </p:txBody>
      </p:sp>
      <p:sp>
        <p:nvSpPr>
          <p:cNvPr id="44" name="Picture Placeholder 3"/>
          <p:cNvSpPr>
            <a:spLocks noGrp="1"/>
          </p:cNvSpPr>
          <p:nvPr>
            <p:ph type="pic" sz="quarter" idx="17" hasCustomPrompt="1"/>
          </p:nvPr>
        </p:nvSpPr>
        <p:spPr>
          <a:xfrm>
            <a:off x="570892" y="3013711"/>
            <a:ext cx="713232" cy="888752"/>
          </a:xfrm>
          <a:solidFill>
            <a:srgbClr val="F1F2F2"/>
          </a:solidFill>
        </p:spPr>
        <p:txBody>
          <a:bodyPr>
            <a:normAutofit/>
          </a:bodyPr>
          <a:lstStyle>
            <a:lvl1pPr>
              <a:defRPr sz="900"/>
            </a:lvl1pPr>
          </a:lstStyle>
          <a:p>
            <a:r>
              <a:rPr lang="en-US" dirty="0"/>
              <a:t>click icon to add picture</a:t>
            </a:r>
            <a:endParaRPr lang="en-GB" dirty="0"/>
          </a:p>
        </p:txBody>
      </p:sp>
      <p:sp>
        <p:nvSpPr>
          <p:cNvPr id="45" name="Text Placeholder 9"/>
          <p:cNvSpPr>
            <a:spLocks noGrp="1"/>
          </p:cNvSpPr>
          <p:nvPr>
            <p:ph type="body" sz="quarter" idx="18" hasCustomPrompt="1"/>
          </p:nvPr>
        </p:nvSpPr>
        <p:spPr>
          <a:xfrm>
            <a:off x="570892" y="3951289"/>
            <a:ext cx="1208088" cy="637917"/>
          </a:xfr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a:p>
            <a:pPr lvl="4"/>
            <a:endParaRPr lang="en-GB" dirty="0"/>
          </a:p>
        </p:txBody>
      </p:sp>
      <p:sp>
        <p:nvSpPr>
          <p:cNvPr id="46" name="Picture Placeholder 3"/>
          <p:cNvSpPr>
            <a:spLocks noGrp="1"/>
          </p:cNvSpPr>
          <p:nvPr>
            <p:ph type="pic" sz="quarter" idx="19" hasCustomPrompt="1"/>
          </p:nvPr>
        </p:nvSpPr>
        <p:spPr>
          <a:xfrm>
            <a:off x="2557798" y="3013711"/>
            <a:ext cx="713232" cy="888752"/>
          </a:xfrm>
          <a:solidFill>
            <a:srgbClr val="F1F2F2"/>
          </a:solidFill>
        </p:spPr>
        <p:txBody>
          <a:bodyPr>
            <a:normAutofit/>
          </a:bodyPr>
          <a:lstStyle>
            <a:lvl1pPr>
              <a:defRPr sz="900"/>
            </a:lvl1pPr>
          </a:lstStyle>
          <a:p>
            <a:r>
              <a:rPr lang="en-US" dirty="0"/>
              <a:t>click icon to add picture</a:t>
            </a:r>
            <a:endParaRPr lang="en-GB" dirty="0"/>
          </a:p>
        </p:txBody>
      </p:sp>
      <p:sp>
        <p:nvSpPr>
          <p:cNvPr id="47" name="Text Placeholder 9"/>
          <p:cNvSpPr>
            <a:spLocks noGrp="1"/>
          </p:cNvSpPr>
          <p:nvPr>
            <p:ph type="body" sz="quarter" idx="20" hasCustomPrompt="1"/>
          </p:nvPr>
        </p:nvSpPr>
        <p:spPr>
          <a:xfrm>
            <a:off x="2557798" y="3951289"/>
            <a:ext cx="1208088" cy="637917"/>
          </a:xfr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a:p>
            <a:pPr lvl="4"/>
            <a:endParaRPr lang="en-GB" dirty="0"/>
          </a:p>
        </p:txBody>
      </p:sp>
      <p:sp>
        <p:nvSpPr>
          <p:cNvPr id="16" name="Title Placeholder 1">
            <a:extLst>
              <a:ext uri="{FF2B5EF4-FFF2-40B4-BE49-F238E27FC236}">
                <a16:creationId xmlns:a16="http://schemas.microsoft.com/office/drawing/2014/main" id="{7CCBD7E7-2459-4031-A14C-9E4B4ED6B1CC}"/>
              </a:ext>
            </a:extLst>
          </p:cNvPr>
          <p:cNvSpPr>
            <a:spLocks noGrp="1"/>
          </p:cNvSpPr>
          <p:nvPr>
            <p:ph type="title" hasCustomPrompt="1"/>
          </p:nvPr>
        </p:nvSpPr>
        <p:spPr bwMode="gray">
          <a:xfrm>
            <a:off x="566738" y="633626"/>
            <a:ext cx="3630610" cy="453600"/>
          </a:xfrm>
          <a:prstGeom prst="rect">
            <a:avLst/>
          </a:prstGeom>
        </p:spPr>
        <p:txBody>
          <a:bodyPr vert="horz" lIns="0" tIns="0" rIns="0" bIns="0" rtlCol="0" anchor="t" anchorCtr="0">
            <a:noAutofit/>
          </a:bodyPr>
          <a:lstStyle>
            <a:lvl1pPr>
              <a:defRPr/>
            </a:lvl1pPr>
          </a:lstStyle>
          <a:p>
            <a:r>
              <a:rPr lang="en-US" dirty="0"/>
              <a:t>Speakers</a:t>
            </a:r>
            <a:endParaRPr lang="en-AU" dirty="0"/>
          </a:p>
        </p:txBody>
      </p:sp>
      <p:pic>
        <p:nvPicPr>
          <p:cNvPr id="12" name="Picture 11" descr="Background pattern&#10;&#10;Description automatically generated">
            <a:extLst>
              <a:ext uri="{FF2B5EF4-FFF2-40B4-BE49-F238E27FC236}">
                <a16:creationId xmlns:a16="http://schemas.microsoft.com/office/drawing/2014/main" id="{CFD63CBA-50AA-4888-BB33-3E05FF5466F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000" r="1"/>
          <a:stretch/>
        </p:blipFill>
        <p:spPr>
          <a:xfrm>
            <a:off x="4572000" y="0"/>
            <a:ext cx="4571999" cy="5143500"/>
          </a:xfrm>
          <a:prstGeom prst="rect">
            <a:avLst/>
          </a:prstGeom>
        </p:spPr>
      </p:pic>
    </p:spTree>
    <p:extLst>
      <p:ext uri="{BB962C8B-B14F-4D97-AF65-F5344CB8AC3E}">
        <p14:creationId xmlns:p14="http://schemas.microsoft.com/office/powerpoint/2010/main" val="860328975"/>
      </p:ext>
    </p:extLst>
  </p:cSld>
  <p:clrMapOvr>
    <a:masterClrMapping/>
  </p:clrMapOvr>
</p:sldLayout>
</file>

<file path=ppt/slideLayouts/slideLayout7.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Speakers 6">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bwMode="gray">
          <a:xfrm>
            <a:off x="567044" y="633626"/>
            <a:ext cx="4032252" cy="453600"/>
          </a:xfrm>
          <a:prstGeom prst="rect">
            <a:avLst/>
          </a:prstGeom>
        </p:spPr>
        <p:txBody>
          <a:bodyPr vert="horz" lIns="0" tIns="0" rIns="0" bIns="0" rtlCol="0" anchor="t" anchorCtr="0">
            <a:noAutofit/>
          </a:bodyPr>
          <a:lstStyle>
            <a:lvl1pPr>
              <a:defRPr/>
            </a:lvl1pPr>
          </a:lstStyle>
          <a:p>
            <a:r>
              <a:rPr lang="en-US" dirty="0"/>
              <a:t>Speakers</a:t>
            </a:r>
            <a:endParaRPr lang="en-AU" dirty="0"/>
          </a:p>
        </p:txBody>
      </p:sp>
      <p:sp>
        <p:nvSpPr>
          <p:cNvPr id="18" name="Picture Placeholder 3">
            <a:extLst>
              <a:ext uri="{FF2B5EF4-FFF2-40B4-BE49-F238E27FC236}">
                <a16:creationId xmlns:a16="http://schemas.microsoft.com/office/drawing/2014/main" id="{D4020A5A-DF82-4542-9A1D-F0ABE263C5F4}"/>
              </a:ext>
            </a:extLst>
          </p:cNvPr>
          <p:cNvSpPr>
            <a:spLocks noGrp="1"/>
          </p:cNvSpPr>
          <p:nvPr>
            <p:ph type="pic" sz="quarter" idx="11" hasCustomPrompt="1"/>
          </p:nvPr>
        </p:nvSpPr>
        <p:spPr>
          <a:xfrm>
            <a:off x="570892" y="1284287"/>
            <a:ext cx="713232" cy="888752"/>
          </a:xfrm>
          <a:prstGeom prst="rect">
            <a:avLst/>
          </a:prstGeom>
          <a:solidFill>
            <a:srgbClr val="F1F2F2"/>
          </a:solidFill>
        </p:spPr>
        <p:txBody>
          <a:bodyPr>
            <a:normAutofit/>
          </a:bodyPr>
          <a:lstStyle>
            <a:lvl1pPr marL="0" marR="0" indent="0" algn="l" defTabSz="914400" rtl="0" eaLnBrk="1" fontAlgn="auto" latinLnBrk="0" hangingPunct="1">
              <a:lnSpc>
                <a:spcPct val="100000"/>
              </a:lnSpc>
              <a:spcBef>
                <a:spcPts val="0"/>
              </a:spcBef>
              <a:spcAft>
                <a:spcPts val="900"/>
              </a:spcAft>
              <a:buClr>
                <a:schemeClr val="tx1"/>
              </a:buClr>
              <a:buSzTx/>
              <a:buFont typeface="Arial" pitchFamily="34" charset="0"/>
              <a:buNone/>
              <a:tabLst/>
              <a:defRPr sz="900"/>
            </a:lvl1pPr>
          </a:lstStyle>
          <a:p>
            <a:r>
              <a:rPr lang="en-US" dirty="0"/>
              <a:t>click icon to add picture</a:t>
            </a:r>
            <a:endParaRPr lang="en-GB" dirty="0"/>
          </a:p>
        </p:txBody>
      </p:sp>
      <p:sp>
        <p:nvSpPr>
          <p:cNvPr id="19" name="Text Placeholder 9">
            <a:extLst>
              <a:ext uri="{FF2B5EF4-FFF2-40B4-BE49-F238E27FC236}">
                <a16:creationId xmlns:a16="http://schemas.microsoft.com/office/drawing/2014/main" id="{7CE2C23F-5AD1-4502-9155-A91DA30ACB5C}"/>
              </a:ext>
            </a:extLst>
          </p:cNvPr>
          <p:cNvSpPr>
            <a:spLocks noGrp="1"/>
          </p:cNvSpPr>
          <p:nvPr>
            <p:ph type="body" sz="quarter" idx="12" hasCustomPrompt="1"/>
          </p:nvPr>
        </p:nvSpPr>
        <p:spPr>
          <a:xfrm>
            <a:off x="570892" y="2216156"/>
            <a:ext cx="120808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a:p>
            <a:pPr lvl="4"/>
            <a:endParaRPr lang="en-GB" dirty="0"/>
          </a:p>
        </p:txBody>
      </p:sp>
      <p:sp>
        <p:nvSpPr>
          <p:cNvPr id="20" name="Picture Placeholder 3">
            <a:extLst>
              <a:ext uri="{FF2B5EF4-FFF2-40B4-BE49-F238E27FC236}">
                <a16:creationId xmlns:a16="http://schemas.microsoft.com/office/drawing/2014/main" id="{EDBDB9C8-F64E-4491-9015-A96B922FF8CB}"/>
              </a:ext>
            </a:extLst>
          </p:cNvPr>
          <p:cNvSpPr>
            <a:spLocks noGrp="1"/>
          </p:cNvSpPr>
          <p:nvPr>
            <p:ph type="pic" sz="quarter" idx="13" hasCustomPrompt="1"/>
          </p:nvPr>
        </p:nvSpPr>
        <p:spPr>
          <a:xfrm>
            <a:off x="1964892" y="1284287"/>
            <a:ext cx="713232" cy="888752"/>
          </a:xfrm>
          <a:prstGeom prst="rect">
            <a:avLst/>
          </a:prstGeom>
          <a:solidFill>
            <a:srgbClr val="F1F2F2"/>
          </a:solidFill>
        </p:spPr>
        <p:txBody>
          <a:bodyPr>
            <a:normAutofit/>
          </a:bodyPr>
          <a:lstStyle>
            <a:lvl1pPr marL="0" marR="0" indent="0" algn="l" defTabSz="914400" rtl="0" eaLnBrk="1" fontAlgn="auto" latinLnBrk="0" hangingPunct="1">
              <a:lnSpc>
                <a:spcPct val="100000"/>
              </a:lnSpc>
              <a:spcBef>
                <a:spcPts val="0"/>
              </a:spcBef>
              <a:spcAft>
                <a:spcPts val="900"/>
              </a:spcAft>
              <a:buClr>
                <a:schemeClr val="tx1"/>
              </a:buClr>
              <a:buSzTx/>
              <a:buFont typeface="Arial" pitchFamily="34" charset="0"/>
              <a:buNone/>
              <a:tabLst/>
              <a:defRPr sz="900"/>
            </a:lvl1pPr>
          </a:lstStyle>
          <a:p>
            <a:r>
              <a:rPr lang="en-US" dirty="0"/>
              <a:t>click icon to add picture</a:t>
            </a:r>
            <a:endParaRPr lang="en-GB" dirty="0"/>
          </a:p>
        </p:txBody>
      </p:sp>
      <p:sp>
        <p:nvSpPr>
          <p:cNvPr id="22" name="Text Placeholder 9">
            <a:extLst>
              <a:ext uri="{FF2B5EF4-FFF2-40B4-BE49-F238E27FC236}">
                <a16:creationId xmlns:a16="http://schemas.microsoft.com/office/drawing/2014/main" id="{0033BB13-EAE5-4FFE-95CC-571A3F4687D3}"/>
              </a:ext>
            </a:extLst>
          </p:cNvPr>
          <p:cNvSpPr>
            <a:spLocks noGrp="1"/>
          </p:cNvSpPr>
          <p:nvPr>
            <p:ph type="body" sz="quarter" idx="14" hasCustomPrompt="1"/>
          </p:nvPr>
        </p:nvSpPr>
        <p:spPr>
          <a:xfrm>
            <a:off x="1964892" y="2216156"/>
            <a:ext cx="120808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a:p>
            <a:pPr lvl="4"/>
            <a:endParaRPr lang="en-GB" dirty="0"/>
          </a:p>
        </p:txBody>
      </p:sp>
      <p:sp>
        <p:nvSpPr>
          <p:cNvPr id="23" name="Picture Placeholder 3">
            <a:extLst>
              <a:ext uri="{FF2B5EF4-FFF2-40B4-BE49-F238E27FC236}">
                <a16:creationId xmlns:a16="http://schemas.microsoft.com/office/drawing/2014/main" id="{3B5084AA-1881-4044-8BB7-736DED5BAE81}"/>
              </a:ext>
            </a:extLst>
          </p:cNvPr>
          <p:cNvSpPr>
            <a:spLocks noGrp="1"/>
          </p:cNvSpPr>
          <p:nvPr>
            <p:ph type="pic" sz="quarter" idx="15" hasCustomPrompt="1"/>
          </p:nvPr>
        </p:nvSpPr>
        <p:spPr>
          <a:xfrm>
            <a:off x="3358892" y="1284287"/>
            <a:ext cx="713232" cy="888752"/>
          </a:xfrm>
          <a:prstGeom prst="rect">
            <a:avLst/>
          </a:prstGeom>
          <a:solidFill>
            <a:srgbClr val="F1F2F2"/>
          </a:solidFill>
        </p:spPr>
        <p:txBody>
          <a:bodyPr>
            <a:normAutofit/>
          </a:bodyPr>
          <a:lstStyle>
            <a:lvl1pPr marL="0" marR="0" indent="0" algn="l" defTabSz="914400" rtl="0" eaLnBrk="1" fontAlgn="auto" latinLnBrk="0" hangingPunct="1">
              <a:lnSpc>
                <a:spcPct val="100000"/>
              </a:lnSpc>
              <a:spcBef>
                <a:spcPts val="0"/>
              </a:spcBef>
              <a:spcAft>
                <a:spcPts val="900"/>
              </a:spcAft>
              <a:buClr>
                <a:schemeClr val="tx1"/>
              </a:buClr>
              <a:buSzTx/>
              <a:buFont typeface="Arial" pitchFamily="34" charset="0"/>
              <a:buNone/>
              <a:tabLst/>
              <a:defRPr sz="900"/>
            </a:lvl1pPr>
          </a:lstStyle>
          <a:p>
            <a:r>
              <a:rPr lang="en-US" dirty="0"/>
              <a:t>click icon to add picture</a:t>
            </a:r>
            <a:endParaRPr lang="en-GB" dirty="0"/>
          </a:p>
        </p:txBody>
      </p:sp>
      <p:sp>
        <p:nvSpPr>
          <p:cNvPr id="24" name="Text Placeholder 9">
            <a:extLst>
              <a:ext uri="{FF2B5EF4-FFF2-40B4-BE49-F238E27FC236}">
                <a16:creationId xmlns:a16="http://schemas.microsoft.com/office/drawing/2014/main" id="{6A628484-0413-4FEA-AE87-BBAC521B3206}"/>
              </a:ext>
            </a:extLst>
          </p:cNvPr>
          <p:cNvSpPr>
            <a:spLocks noGrp="1"/>
          </p:cNvSpPr>
          <p:nvPr>
            <p:ph type="body" sz="quarter" idx="16" hasCustomPrompt="1"/>
          </p:nvPr>
        </p:nvSpPr>
        <p:spPr>
          <a:xfrm>
            <a:off x="3358892" y="2216156"/>
            <a:ext cx="120808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a:p>
            <a:pPr lvl="4"/>
            <a:endParaRPr lang="en-GB" dirty="0"/>
          </a:p>
        </p:txBody>
      </p:sp>
      <p:sp>
        <p:nvSpPr>
          <p:cNvPr id="25" name="Picture Placeholder 3">
            <a:extLst>
              <a:ext uri="{FF2B5EF4-FFF2-40B4-BE49-F238E27FC236}">
                <a16:creationId xmlns:a16="http://schemas.microsoft.com/office/drawing/2014/main" id="{8FB08FA6-56A5-4AFA-AC88-9D2394356A4B}"/>
              </a:ext>
            </a:extLst>
          </p:cNvPr>
          <p:cNvSpPr>
            <a:spLocks noGrp="1"/>
          </p:cNvSpPr>
          <p:nvPr>
            <p:ph type="pic" sz="quarter" idx="17" hasCustomPrompt="1"/>
          </p:nvPr>
        </p:nvSpPr>
        <p:spPr>
          <a:xfrm>
            <a:off x="570892" y="3013711"/>
            <a:ext cx="713232" cy="888752"/>
          </a:xfrm>
          <a:prstGeom prst="rect">
            <a:avLst/>
          </a:prstGeom>
          <a:solidFill>
            <a:srgbClr val="F1F2F2"/>
          </a:solidFill>
        </p:spPr>
        <p:txBody>
          <a:bodyPr>
            <a:normAutofit/>
          </a:bodyPr>
          <a:lstStyle>
            <a:lvl1pPr marL="0" marR="0" indent="0" algn="l" defTabSz="914400" rtl="0" eaLnBrk="1" fontAlgn="auto" latinLnBrk="0" hangingPunct="1">
              <a:lnSpc>
                <a:spcPct val="100000"/>
              </a:lnSpc>
              <a:spcBef>
                <a:spcPts val="0"/>
              </a:spcBef>
              <a:spcAft>
                <a:spcPts val="900"/>
              </a:spcAft>
              <a:buClr>
                <a:schemeClr val="tx1"/>
              </a:buClr>
              <a:buSzTx/>
              <a:buFont typeface="Arial" pitchFamily="34" charset="0"/>
              <a:buNone/>
              <a:tabLst/>
              <a:defRPr sz="900"/>
            </a:lvl1pPr>
          </a:lstStyle>
          <a:p>
            <a:r>
              <a:rPr lang="en-US" dirty="0"/>
              <a:t>click icon to add picture</a:t>
            </a:r>
            <a:endParaRPr lang="en-GB" dirty="0"/>
          </a:p>
        </p:txBody>
      </p:sp>
      <p:sp>
        <p:nvSpPr>
          <p:cNvPr id="26" name="Text Placeholder 9">
            <a:extLst>
              <a:ext uri="{FF2B5EF4-FFF2-40B4-BE49-F238E27FC236}">
                <a16:creationId xmlns:a16="http://schemas.microsoft.com/office/drawing/2014/main" id="{F8476CCB-B1AD-453C-A98A-639A37F04979}"/>
              </a:ext>
            </a:extLst>
          </p:cNvPr>
          <p:cNvSpPr>
            <a:spLocks noGrp="1"/>
          </p:cNvSpPr>
          <p:nvPr>
            <p:ph type="body" sz="quarter" idx="18" hasCustomPrompt="1"/>
          </p:nvPr>
        </p:nvSpPr>
        <p:spPr>
          <a:xfrm>
            <a:off x="570892" y="3951289"/>
            <a:ext cx="120808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a:p>
            <a:pPr lvl="4"/>
            <a:endParaRPr lang="en-GB" dirty="0"/>
          </a:p>
        </p:txBody>
      </p:sp>
      <p:sp>
        <p:nvSpPr>
          <p:cNvPr id="27" name="Picture Placeholder 3">
            <a:extLst>
              <a:ext uri="{FF2B5EF4-FFF2-40B4-BE49-F238E27FC236}">
                <a16:creationId xmlns:a16="http://schemas.microsoft.com/office/drawing/2014/main" id="{7B77836A-E075-4259-8977-1A9FC5D17961}"/>
              </a:ext>
            </a:extLst>
          </p:cNvPr>
          <p:cNvSpPr>
            <a:spLocks noGrp="1"/>
          </p:cNvSpPr>
          <p:nvPr>
            <p:ph type="pic" sz="quarter" idx="19" hasCustomPrompt="1"/>
          </p:nvPr>
        </p:nvSpPr>
        <p:spPr>
          <a:xfrm>
            <a:off x="1964892" y="3013711"/>
            <a:ext cx="713232" cy="888752"/>
          </a:xfrm>
          <a:prstGeom prst="rect">
            <a:avLst/>
          </a:prstGeom>
          <a:solidFill>
            <a:srgbClr val="F1F2F2"/>
          </a:solidFill>
        </p:spPr>
        <p:txBody>
          <a:bodyPr>
            <a:normAutofit/>
          </a:bodyPr>
          <a:lstStyle>
            <a:lvl1pPr marL="0" marR="0" indent="0" algn="l" defTabSz="914400" rtl="0" eaLnBrk="1" fontAlgn="auto" latinLnBrk="0" hangingPunct="1">
              <a:lnSpc>
                <a:spcPct val="100000"/>
              </a:lnSpc>
              <a:spcBef>
                <a:spcPts val="0"/>
              </a:spcBef>
              <a:spcAft>
                <a:spcPts val="900"/>
              </a:spcAft>
              <a:buClr>
                <a:schemeClr val="tx1"/>
              </a:buClr>
              <a:buSzTx/>
              <a:buFont typeface="Arial" pitchFamily="34" charset="0"/>
              <a:buNone/>
              <a:tabLst/>
              <a:defRPr sz="900"/>
            </a:lvl1pPr>
          </a:lstStyle>
          <a:p>
            <a:r>
              <a:rPr lang="en-US" dirty="0"/>
              <a:t>click icon to add picture</a:t>
            </a:r>
            <a:endParaRPr lang="en-GB" dirty="0"/>
          </a:p>
        </p:txBody>
      </p:sp>
      <p:sp>
        <p:nvSpPr>
          <p:cNvPr id="28" name="Text Placeholder 9">
            <a:extLst>
              <a:ext uri="{FF2B5EF4-FFF2-40B4-BE49-F238E27FC236}">
                <a16:creationId xmlns:a16="http://schemas.microsoft.com/office/drawing/2014/main" id="{601D3BBD-8B3D-49C1-B68B-375110D5CA79}"/>
              </a:ext>
            </a:extLst>
          </p:cNvPr>
          <p:cNvSpPr>
            <a:spLocks noGrp="1"/>
          </p:cNvSpPr>
          <p:nvPr>
            <p:ph type="body" sz="quarter" idx="20" hasCustomPrompt="1"/>
          </p:nvPr>
        </p:nvSpPr>
        <p:spPr>
          <a:xfrm>
            <a:off x="1964892" y="3951289"/>
            <a:ext cx="120808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a:p>
            <a:pPr lvl="4"/>
            <a:endParaRPr lang="en-GB" dirty="0"/>
          </a:p>
        </p:txBody>
      </p:sp>
      <p:sp>
        <p:nvSpPr>
          <p:cNvPr id="29" name="Picture Placeholder 3">
            <a:extLst>
              <a:ext uri="{FF2B5EF4-FFF2-40B4-BE49-F238E27FC236}">
                <a16:creationId xmlns:a16="http://schemas.microsoft.com/office/drawing/2014/main" id="{3D0BBE4E-F208-4263-A661-25893F350B98}"/>
              </a:ext>
            </a:extLst>
          </p:cNvPr>
          <p:cNvSpPr>
            <a:spLocks noGrp="1"/>
          </p:cNvSpPr>
          <p:nvPr>
            <p:ph type="pic" sz="quarter" idx="21" hasCustomPrompt="1"/>
          </p:nvPr>
        </p:nvSpPr>
        <p:spPr>
          <a:xfrm>
            <a:off x="3358892" y="3013711"/>
            <a:ext cx="713232" cy="888752"/>
          </a:xfrm>
          <a:prstGeom prst="rect">
            <a:avLst/>
          </a:prstGeom>
          <a:solidFill>
            <a:srgbClr val="F1F2F2"/>
          </a:solidFill>
        </p:spPr>
        <p:txBody>
          <a:bodyPr>
            <a:normAutofit/>
          </a:bodyPr>
          <a:lstStyle>
            <a:lvl1pPr marL="0" marR="0" indent="0" algn="l" defTabSz="914400" rtl="0" eaLnBrk="1" fontAlgn="auto" latinLnBrk="0" hangingPunct="1">
              <a:lnSpc>
                <a:spcPct val="100000"/>
              </a:lnSpc>
              <a:spcBef>
                <a:spcPts val="0"/>
              </a:spcBef>
              <a:spcAft>
                <a:spcPts val="900"/>
              </a:spcAft>
              <a:buClr>
                <a:schemeClr val="tx1"/>
              </a:buClr>
              <a:buSzTx/>
              <a:buFont typeface="Arial" pitchFamily="34" charset="0"/>
              <a:buNone/>
              <a:tabLst/>
              <a:defRPr sz="900"/>
            </a:lvl1pPr>
          </a:lstStyle>
          <a:p>
            <a:r>
              <a:rPr lang="en-US" dirty="0"/>
              <a:t>click icon to add picture</a:t>
            </a:r>
            <a:endParaRPr lang="en-GB" dirty="0"/>
          </a:p>
        </p:txBody>
      </p:sp>
      <p:sp>
        <p:nvSpPr>
          <p:cNvPr id="30" name="Text Placeholder 9">
            <a:extLst>
              <a:ext uri="{FF2B5EF4-FFF2-40B4-BE49-F238E27FC236}">
                <a16:creationId xmlns:a16="http://schemas.microsoft.com/office/drawing/2014/main" id="{19EF5700-227A-4450-BA61-530A2AAB5600}"/>
              </a:ext>
            </a:extLst>
          </p:cNvPr>
          <p:cNvSpPr>
            <a:spLocks noGrp="1"/>
          </p:cNvSpPr>
          <p:nvPr>
            <p:ph type="body" sz="quarter" idx="22" hasCustomPrompt="1"/>
          </p:nvPr>
        </p:nvSpPr>
        <p:spPr>
          <a:xfrm>
            <a:off x="3358892" y="3951289"/>
            <a:ext cx="120808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a:p>
            <a:pPr lvl="4"/>
            <a:endParaRPr lang="en-GB" dirty="0"/>
          </a:p>
        </p:txBody>
      </p:sp>
      <p:pic>
        <p:nvPicPr>
          <p:cNvPr id="16" name="Picture 15" descr="Background pattern&#10;&#10;Description automatically generated">
            <a:extLst>
              <a:ext uri="{FF2B5EF4-FFF2-40B4-BE49-F238E27FC236}">
                <a16:creationId xmlns:a16="http://schemas.microsoft.com/office/drawing/2014/main" id="{91530D2E-66D3-4616-A267-0D76A9562C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765"/>
          <a:stretch/>
        </p:blipFill>
        <p:spPr>
          <a:xfrm>
            <a:off x="6013514" y="0"/>
            <a:ext cx="3130485" cy="5143500"/>
          </a:xfrm>
          <a:prstGeom prst="rect">
            <a:avLst/>
          </a:prstGeom>
        </p:spPr>
      </p:pic>
    </p:spTree>
    <p:extLst>
      <p:ext uri="{BB962C8B-B14F-4D97-AF65-F5344CB8AC3E}">
        <p14:creationId xmlns:p14="http://schemas.microsoft.com/office/powerpoint/2010/main" val="1298062350"/>
      </p:ext>
    </p:extLst>
  </p:cSld>
  <p:clrMapOvr>
    <a:masterClrMapping/>
  </p:clrMapOvr>
</p:sldLayout>
</file>

<file path=ppt/slideLayouts/slideLayout8.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Speakers 12">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bwMode="gray">
          <a:xfrm>
            <a:off x="566738" y="633626"/>
            <a:ext cx="8037512" cy="453600"/>
          </a:xfrm>
          <a:prstGeom prst="rect">
            <a:avLst/>
          </a:prstGeom>
        </p:spPr>
        <p:txBody>
          <a:bodyPr vert="horz" lIns="0" tIns="0" rIns="0" bIns="0" rtlCol="0" anchor="t" anchorCtr="0">
            <a:noAutofit/>
          </a:bodyPr>
          <a:lstStyle>
            <a:lvl1pPr>
              <a:defRPr/>
            </a:lvl1pPr>
          </a:lstStyle>
          <a:p>
            <a:r>
              <a:rPr lang="en-US" dirty="0"/>
              <a:t>Speakers</a:t>
            </a:r>
            <a:endParaRPr lang="en-AU" dirty="0"/>
          </a:p>
        </p:txBody>
      </p:sp>
      <p:sp>
        <p:nvSpPr>
          <p:cNvPr id="38" name="Picture Placeholder 3">
            <a:extLst>
              <a:ext uri="{FF2B5EF4-FFF2-40B4-BE49-F238E27FC236}">
                <a16:creationId xmlns:a16="http://schemas.microsoft.com/office/drawing/2014/main" id="{D3979687-6FAF-444F-8B9D-179B5BEE62A2}"/>
              </a:ext>
            </a:extLst>
          </p:cNvPr>
          <p:cNvSpPr>
            <a:spLocks noGrp="1"/>
          </p:cNvSpPr>
          <p:nvPr>
            <p:ph type="pic" sz="quarter" idx="23" hasCustomPrompt="1"/>
          </p:nvPr>
        </p:nvSpPr>
        <p:spPr>
          <a:xfrm>
            <a:off x="4752892" y="1278578"/>
            <a:ext cx="713232" cy="888752"/>
          </a:xfrm>
          <a:prstGeom prst="rect">
            <a:avLst/>
          </a:prstGeom>
          <a:solidFill>
            <a:srgbClr val="F1F2F2"/>
          </a:solidFill>
        </p:spPr>
        <p:txBody>
          <a:bodyPr>
            <a:normAutofit/>
          </a:bodyPr>
          <a:lstStyle>
            <a:lvl1pPr>
              <a:defRPr sz="900"/>
            </a:lvl1pPr>
          </a:lstStyle>
          <a:p>
            <a:r>
              <a:rPr lang="en-US" dirty="0"/>
              <a:t>click icon to add picture</a:t>
            </a:r>
            <a:endParaRPr lang="en-GB" dirty="0"/>
          </a:p>
        </p:txBody>
      </p:sp>
      <p:sp>
        <p:nvSpPr>
          <p:cNvPr id="39" name="Text Placeholder 9">
            <a:extLst>
              <a:ext uri="{FF2B5EF4-FFF2-40B4-BE49-F238E27FC236}">
                <a16:creationId xmlns:a16="http://schemas.microsoft.com/office/drawing/2014/main" id="{537A3638-6C5E-405B-88C1-3A7ED97A09B4}"/>
              </a:ext>
            </a:extLst>
          </p:cNvPr>
          <p:cNvSpPr>
            <a:spLocks noGrp="1"/>
          </p:cNvSpPr>
          <p:nvPr>
            <p:ph type="body" sz="quarter" idx="24" hasCustomPrompt="1"/>
          </p:nvPr>
        </p:nvSpPr>
        <p:spPr>
          <a:xfrm>
            <a:off x="4752892" y="2216156"/>
            <a:ext cx="120808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a:p>
            <a:pPr lvl="4"/>
            <a:endParaRPr lang="en-GB" dirty="0"/>
          </a:p>
        </p:txBody>
      </p:sp>
      <p:sp>
        <p:nvSpPr>
          <p:cNvPr id="40" name="Picture Placeholder 3">
            <a:extLst>
              <a:ext uri="{FF2B5EF4-FFF2-40B4-BE49-F238E27FC236}">
                <a16:creationId xmlns:a16="http://schemas.microsoft.com/office/drawing/2014/main" id="{0D4A2F90-351E-4CA2-BB13-40A9841B22D5}"/>
              </a:ext>
            </a:extLst>
          </p:cNvPr>
          <p:cNvSpPr>
            <a:spLocks noGrp="1"/>
          </p:cNvSpPr>
          <p:nvPr>
            <p:ph type="pic" sz="quarter" idx="25" hasCustomPrompt="1"/>
          </p:nvPr>
        </p:nvSpPr>
        <p:spPr>
          <a:xfrm>
            <a:off x="6146892" y="1278578"/>
            <a:ext cx="713232" cy="888752"/>
          </a:xfrm>
          <a:prstGeom prst="rect">
            <a:avLst/>
          </a:prstGeom>
          <a:solidFill>
            <a:srgbClr val="F1F2F2"/>
          </a:solidFill>
        </p:spPr>
        <p:txBody>
          <a:bodyPr>
            <a:normAutofit/>
          </a:bodyPr>
          <a:lstStyle>
            <a:lvl1pPr>
              <a:defRPr sz="900"/>
            </a:lvl1pPr>
          </a:lstStyle>
          <a:p>
            <a:r>
              <a:rPr lang="en-US" dirty="0"/>
              <a:t>click icon to add picture</a:t>
            </a:r>
            <a:endParaRPr lang="en-GB" dirty="0"/>
          </a:p>
        </p:txBody>
      </p:sp>
      <p:sp>
        <p:nvSpPr>
          <p:cNvPr id="54" name="Text Placeholder 9">
            <a:extLst>
              <a:ext uri="{FF2B5EF4-FFF2-40B4-BE49-F238E27FC236}">
                <a16:creationId xmlns:a16="http://schemas.microsoft.com/office/drawing/2014/main" id="{66A9085E-EBBA-47F2-BDF9-024A86902BF2}"/>
              </a:ext>
            </a:extLst>
          </p:cNvPr>
          <p:cNvSpPr>
            <a:spLocks noGrp="1"/>
          </p:cNvSpPr>
          <p:nvPr>
            <p:ph type="body" sz="quarter" idx="26" hasCustomPrompt="1"/>
          </p:nvPr>
        </p:nvSpPr>
        <p:spPr>
          <a:xfrm>
            <a:off x="6146892" y="2216156"/>
            <a:ext cx="120808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a:p>
            <a:pPr lvl="4"/>
            <a:endParaRPr lang="en-GB" dirty="0"/>
          </a:p>
        </p:txBody>
      </p:sp>
      <p:sp>
        <p:nvSpPr>
          <p:cNvPr id="55" name="Picture Placeholder 3">
            <a:extLst>
              <a:ext uri="{FF2B5EF4-FFF2-40B4-BE49-F238E27FC236}">
                <a16:creationId xmlns:a16="http://schemas.microsoft.com/office/drawing/2014/main" id="{BE52BD1A-D9B0-45D0-92CA-E621DE25A3BE}"/>
              </a:ext>
            </a:extLst>
          </p:cNvPr>
          <p:cNvSpPr>
            <a:spLocks noGrp="1"/>
          </p:cNvSpPr>
          <p:nvPr>
            <p:ph type="pic" sz="quarter" idx="27" hasCustomPrompt="1"/>
          </p:nvPr>
        </p:nvSpPr>
        <p:spPr>
          <a:xfrm>
            <a:off x="7540890" y="1278578"/>
            <a:ext cx="713232" cy="888752"/>
          </a:xfrm>
          <a:prstGeom prst="rect">
            <a:avLst/>
          </a:prstGeom>
          <a:solidFill>
            <a:srgbClr val="F1F2F2"/>
          </a:solidFill>
        </p:spPr>
        <p:txBody>
          <a:bodyPr>
            <a:normAutofit/>
          </a:bodyPr>
          <a:lstStyle>
            <a:lvl1pPr>
              <a:defRPr sz="900"/>
            </a:lvl1pPr>
          </a:lstStyle>
          <a:p>
            <a:r>
              <a:rPr lang="en-US" dirty="0"/>
              <a:t>click icon to add picture</a:t>
            </a:r>
            <a:endParaRPr lang="en-GB" dirty="0"/>
          </a:p>
        </p:txBody>
      </p:sp>
      <p:sp>
        <p:nvSpPr>
          <p:cNvPr id="56" name="Text Placeholder 9">
            <a:extLst>
              <a:ext uri="{FF2B5EF4-FFF2-40B4-BE49-F238E27FC236}">
                <a16:creationId xmlns:a16="http://schemas.microsoft.com/office/drawing/2014/main" id="{75DC66C5-1310-44C2-BA98-622DC79ACF52}"/>
              </a:ext>
            </a:extLst>
          </p:cNvPr>
          <p:cNvSpPr>
            <a:spLocks noGrp="1"/>
          </p:cNvSpPr>
          <p:nvPr>
            <p:ph type="body" sz="quarter" idx="28" hasCustomPrompt="1"/>
          </p:nvPr>
        </p:nvSpPr>
        <p:spPr>
          <a:xfrm>
            <a:off x="7540890" y="2216156"/>
            <a:ext cx="120808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a:p>
            <a:pPr lvl="4"/>
            <a:endParaRPr lang="en-GB" dirty="0"/>
          </a:p>
        </p:txBody>
      </p:sp>
      <p:sp>
        <p:nvSpPr>
          <p:cNvPr id="57" name="Picture Placeholder 3">
            <a:extLst>
              <a:ext uri="{FF2B5EF4-FFF2-40B4-BE49-F238E27FC236}">
                <a16:creationId xmlns:a16="http://schemas.microsoft.com/office/drawing/2014/main" id="{85945B54-6FA0-4FF9-9176-7DCAD89E3D78}"/>
              </a:ext>
            </a:extLst>
          </p:cNvPr>
          <p:cNvSpPr>
            <a:spLocks noGrp="1"/>
          </p:cNvSpPr>
          <p:nvPr>
            <p:ph type="pic" sz="quarter" idx="29" hasCustomPrompt="1"/>
          </p:nvPr>
        </p:nvSpPr>
        <p:spPr>
          <a:xfrm>
            <a:off x="4752892" y="3013711"/>
            <a:ext cx="713232" cy="888752"/>
          </a:xfrm>
          <a:prstGeom prst="rect">
            <a:avLst/>
          </a:prstGeom>
          <a:solidFill>
            <a:srgbClr val="F1F2F2"/>
          </a:solidFill>
        </p:spPr>
        <p:txBody>
          <a:bodyPr>
            <a:normAutofit/>
          </a:bodyPr>
          <a:lstStyle>
            <a:lvl1pPr>
              <a:defRPr sz="900"/>
            </a:lvl1pPr>
          </a:lstStyle>
          <a:p>
            <a:r>
              <a:rPr lang="en-US" dirty="0"/>
              <a:t>click icon to add picture</a:t>
            </a:r>
            <a:endParaRPr lang="en-GB" dirty="0"/>
          </a:p>
        </p:txBody>
      </p:sp>
      <p:sp>
        <p:nvSpPr>
          <p:cNvPr id="58" name="Text Placeholder 9">
            <a:extLst>
              <a:ext uri="{FF2B5EF4-FFF2-40B4-BE49-F238E27FC236}">
                <a16:creationId xmlns:a16="http://schemas.microsoft.com/office/drawing/2014/main" id="{0CBA898F-336F-45E7-BE46-D29AA56E5FB5}"/>
              </a:ext>
            </a:extLst>
          </p:cNvPr>
          <p:cNvSpPr>
            <a:spLocks noGrp="1"/>
          </p:cNvSpPr>
          <p:nvPr>
            <p:ph type="body" sz="quarter" idx="30" hasCustomPrompt="1"/>
          </p:nvPr>
        </p:nvSpPr>
        <p:spPr>
          <a:xfrm>
            <a:off x="4752892" y="3951289"/>
            <a:ext cx="120808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a:p>
            <a:pPr lvl="4"/>
            <a:endParaRPr lang="en-GB" dirty="0"/>
          </a:p>
        </p:txBody>
      </p:sp>
      <p:sp>
        <p:nvSpPr>
          <p:cNvPr id="59" name="Picture Placeholder 3">
            <a:extLst>
              <a:ext uri="{FF2B5EF4-FFF2-40B4-BE49-F238E27FC236}">
                <a16:creationId xmlns:a16="http://schemas.microsoft.com/office/drawing/2014/main" id="{8FE2CF5C-95FF-4924-9986-5B0647072615}"/>
              </a:ext>
            </a:extLst>
          </p:cNvPr>
          <p:cNvSpPr>
            <a:spLocks noGrp="1"/>
          </p:cNvSpPr>
          <p:nvPr>
            <p:ph type="pic" sz="quarter" idx="31" hasCustomPrompt="1"/>
          </p:nvPr>
        </p:nvSpPr>
        <p:spPr>
          <a:xfrm>
            <a:off x="6146892" y="3013711"/>
            <a:ext cx="713232" cy="888752"/>
          </a:xfrm>
          <a:prstGeom prst="rect">
            <a:avLst/>
          </a:prstGeom>
          <a:solidFill>
            <a:srgbClr val="F1F2F2"/>
          </a:solidFill>
        </p:spPr>
        <p:txBody>
          <a:bodyPr>
            <a:normAutofit/>
          </a:bodyPr>
          <a:lstStyle>
            <a:lvl1pPr>
              <a:defRPr sz="900"/>
            </a:lvl1pPr>
          </a:lstStyle>
          <a:p>
            <a:r>
              <a:rPr lang="en-US" dirty="0"/>
              <a:t>click icon to add picture</a:t>
            </a:r>
            <a:endParaRPr lang="en-GB" dirty="0"/>
          </a:p>
        </p:txBody>
      </p:sp>
      <p:sp>
        <p:nvSpPr>
          <p:cNvPr id="60" name="Text Placeholder 9">
            <a:extLst>
              <a:ext uri="{FF2B5EF4-FFF2-40B4-BE49-F238E27FC236}">
                <a16:creationId xmlns:a16="http://schemas.microsoft.com/office/drawing/2014/main" id="{BB8D56D2-EABD-4E20-A43F-1C52509640E1}"/>
              </a:ext>
            </a:extLst>
          </p:cNvPr>
          <p:cNvSpPr>
            <a:spLocks noGrp="1"/>
          </p:cNvSpPr>
          <p:nvPr>
            <p:ph type="body" sz="quarter" idx="32" hasCustomPrompt="1"/>
          </p:nvPr>
        </p:nvSpPr>
        <p:spPr>
          <a:xfrm>
            <a:off x="6146892" y="3951289"/>
            <a:ext cx="120808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a:p>
            <a:pPr lvl="4"/>
            <a:endParaRPr lang="en-GB" dirty="0"/>
          </a:p>
        </p:txBody>
      </p:sp>
      <p:sp>
        <p:nvSpPr>
          <p:cNvPr id="61" name="Picture Placeholder 3">
            <a:extLst>
              <a:ext uri="{FF2B5EF4-FFF2-40B4-BE49-F238E27FC236}">
                <a16:creationId xmlns:a16="http://schemas.microsoft.com/office/drawing/2014/main" id="{38BDCD90-DFA1-4C1D-B4EE-E7E8F1D74F73}"/>
              </a:ext>
            </a:extLst>
          </p:cNvPr>
          <p:cNvSpPr>
            <a:spLocks noGrp="1"/>
          </p:cNvSpPr>
          <p:nvPr>
            <p:ph type="pic" sz="quarter" idx="33" hasCustomPrompt="1"/>
          </p:nvPr>
        </p:nvSpPr>
        <p:spPr>
          <a:xfrm>
            <a:off x="7540890" y="3013711"/>
            <a:ext cx="713232" cy="888752"/>
          </a:xfrm>
          <a:prstGeom prst="rect">
            <a:avLst/>
          </a:prstGeom>
          <a:solidFill>
            <a:srgbClr val="F1F2F2"/>
          </a:solidFill>
        </p:spPr>
        <p:txBody>
          <a:bodyPr>
            <a:normAutofit/>
          </a:bodyPr>
          <a:lstStyle>
            <a:lvl1pPr>
              <a:defRPr sz="900"/>
            </a:lvl1pPr>
          </a:lstStyle>
          <a:p>
            <a:r>
              <a:rPr lang="en-US" dirty="0"/>
              <a:t>click icon to add picture</a:t>
            </a:r>
            <a:endParaRPr lang="en-GB" dirty="0"/>
          </a:p>
        </p:txBody>
      </p:sp>
      <p:sp>
        <p:nvSpPr>
          <p:cNvPr id="62" name="Text Placeholder 9">
            <a:extLst>
              <a:ext uri="{FF2B5EF4-FFF2-40B4-BE49-F238E27FC236}">
                <a16:creationId xmlns:a16="http://schemas.microsoft.com/office/drawing/2014/main" id="{0353D645-BB25-4203-B299-AFF23BDB96D7}"/>
              </a:ext>
            </a:extLst>
          </p:cNvPr>
          <p:cNvSpPr>
            <a:spLocks noGrp="1"/>
          </p:cNvSpPr>
          <p:nvPr>
            <p:ph type="body" sz="quarter" idx="34" hasCustomPrompt="1"/>
          </p:nvPr>
        </p:nvSpPr>
        <p:spPr>
          <a:xfrm>
            <a:off x="7540890" y="3951289"/>
            <a:ext cx="120808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a:p>
            <a:pPr lvl="4"/>
            <a:endParaRPr lang="en-GB" dirty="0"/>
          </a:p>
        </p:txBody>
      </p:sp>
      <p:sp>
        <p:nvSpPr>
          <p:cNvPr id="63" name="Picture Placeholder 3">
            <a:extLst>
              <a:ext uri="{FF2B5EF4-FFF2-40B4-BE49-F238E27FC236}">
                <a16:creationId xmlns:a16="http://schemas.microsoft.com/office/drawing/2014/main" id="{3B25CED5-BC34-4058-8E2C-E026391254D5}"/>
              </a:ext>
            </a:extLst>
          </p:cNvPr>
          <p:cNvSpPr>
            <a:spLocks noGrp="1"/>
          </p:cNvSpPr>
          <p:nvPr>
            <p:ph type="pic" sz="quarter" idx="11" hasCustomPrompt="1"/>
          </p:nvPr>
        </p:nvSpPr>
        <p:spPr>
          <a:xfrm>
            <a:off x="570892" y="1284287"/>
            <a:ext cx="713232" cy="888752"/>
          </a:xfrm>
          <a:prstGeom prst="rect">
            <a:avLst/>
          </a:prstGeom>
          <a:solidFill>
            <a:srgbClr val="F1F2F2"/>
          </a:solidFill>
        </p:spPr>
        <p:txBody>
          <a:bodyPr>
            <a:normAutofit/>
          </a:bodyPr>
          <a:lstStyle>
            <a:lvl1pPr marL="0" marR="0" indent="0" algn="l" defTabSz="914400" rtl="0" eaLnBrk="1" fontAlgn="auto" latinLnBrk="0" hangingPunct="1">
              <a:lnSpc>
                <a:spcPct val="100000"/>
              </a:lnSpc>
              <a:spcBef>
                <a:spcPts val="0"/>
              </a:spcBef>
              <a:spcAft>
                <a:spcPts val="900"/>
              </a:spcAft>
              <a:buClr>
                <a:schemeClr val="tx1"/>
              </a:buClr>
              <a:buSzTx/>
              <a:buFont typeface="Arial" pitchFamily="34" charset="0"/>
              <a:buNone/>
              <a:tabLst/>
              <a:defRPr sz="900"/>
            </a:lvl1pPr>
          </a:lstStyle>
          <a:p>
            <a:r>
              <a:rPr lang="en-US" dirty="0"/>
              <a:t>click icon to add picture</a:t>
            </a:r>
            <a:endParaRPr lang="en-GB" dirty="0"/>
          </a:p>
        </p:txBody>
      </p:sp>
      <p:sp>
        <p:nvSpPr>
          <p:cNvPr id="64" name="Text Placeholder 9">
            <a:extLst>
              <a:ext uri="{FF2B5EF4-FFF2-40B4-BE49-F238E27FC236}">
                <a16:creationId xmlns:a16="http://schemas.microsoft.com/office/drawing/2014/main" id="{BE20004B-2D27-43DD-A4D2-0E36B7E1AF63}"/>
              </a:ext>
            </a:extLst>
          </p:cNvPr>
          <p:cNvSpPr>
            <a:spLocks noGrp="1"/>
          </p:cNvSpPr>
          <p:nvPr>
            <p:ph type="body" sz="quarter" idx="12" hasCustomPrompt="1"/>
          </p:nvPr>
        </p:nvSpPr>
        <p:spPr>
          <a:xfrm>
            <a:off x="570892" y="2216156"/>
            <a:ext cx="120808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a:p>
            <a:pPr lvl="4"/>
            <a:endParaRPr lang="en-GB" dirty="0"/>
          </a:p>
        </p:txBody>
      </p:sp>
      <p:sp>
        <p:nvSpPr>
          <p:cNvPr id="65" name="Picture Placeholder 3">
            <a:extLst>
              <a:ext uri="{FF2B5EF4-FFF2-40B4-BE49-F238E27FC236}">
                <a16:creationId xmlns:a16="http://schemas.microsoft.com/office/drawing/2014/main" id="{91649F6A-8FDC-4C6F-BAF7-3CDCE124F5B8}"/>
              </a:ext>
            </a:extLst>
          </p:cNvPr>
          <p:cNvSpPr>
            <a:spLocks noGrp="1"/>
          </p:cNvSpPr>
          <p:nvPr>
            <p:ph type="pic" sz="quarter" idx="13" hasCustomPrompt="1"/>
          </p:nvPr>
        </p:nvSpPr>
        <p:spPr>
          <a:xfrm>
            <a:off x="1964892" y="1284287"/>
            <a:ext cx="713232" cy="888752"/>
          </a:xfrm>
          <a:prstGeom prst="rect">
            <a:avLst/>
          </a:prstGeom>
          <a:solidFill>
            <a:srgbClr val="F1F2F2"/>
          </a:solidFill>
        </p:spPr>
        <p:txBody>
          <a:bodyPr>
            <a:normAutofit/>
          </a:bodyPr>
          <a:lstStyle>
            <a:lvl1pPr marL="0" marR="0" indent="0" algn="l" defTabSz="914400" rtl="0" eaLnBrk="1" fontAlgn="auto" latinLnBrk="0" hangingPunct="1">
              <a:lnSpc>
                <a:spcPct val="100000"/>
              </a:lnSpc>
              <a:spcBef>
                <a:spcPts val="0"/>
              </a:spcBef>
              <a:spcAft>
                <a:spcPts val="900"/>
              </a:spcAft>
              <a:buClr>
                <a:schemeClr val="tx1"/>
              </a:buClr>
              <a:buSzTx/>
              <a:buFont typeface="Arial" pitchFamily="34" charset="0"/>
              <a:buNone/>
              <a:tabLst/>
              <a:defRPr sz="900"/>
            </a:lvl1pPr>
          </a:lstStyle>
          <a:p>
            <a:r>
              <a:rPr lang="en-US" dirty="0"/>
              <a:t>click icon to add picture</a:t>
            </a:r>
            <a:endParaRPr lang="en-GB" dirty="0"/>
          </a:p>
        </p:txBody>
      </p:sp>
      <p:sp>
        <p:nvSpPr>
          <p:cNvPr id="66" name="Text Placeholder 9">
            <a:extLst>
              <a:ext uri="{FF2B5EF4-FFF2-40B4-BE49-F238E27FC236}">
                <a16:creationId xmlns:a16="http://schemas.microsoft.com/office/drawing/2014/main" id="{5670FDBF-67DA-413E-8F7C-CF3DCD43D9F4}"/>
              </a:ext>
            </a:extLst>
          </p:cNvPr>
          <p:cNvSpPr>
            <a:spLocks noGrp="1"/>
          </p:cNvSpPr>
          <p:nvPr>
            <p:ph type="body" sz="quarter" idx="14" hasCustomPrompt="1"/>
          </p:nvPr>
        </p:nvSpPr>
        <p:spPr>
          <a:xfrm>
            <a:off x="1964892" y="2216156"/>
            <a:ext cx="120808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a:p>
            <a:pPr lvl="4"/>
            <a:endParaRPr lang="en-GB" dirty="0"/>
          </a:p>
        </p:txBody>
      </p:sp>
      <p:sp>
        <p:nvSpPr>
          <p:cNvPr id="67" name="Picture Placeholder 3">
            <a:extLst>
              <a:ext uri="{FF2B5EF4-FFF2-40B4-BE49-F238E27FC236}">
                <a16:creationId xmlns:a16="http://schemas.microsoft.com/office/drawing/2014/main" id="{7AE79CFB-5AD1-424F-B248-BE93687189A1}"/>
              </a:ext>
            </a:extLst>
          </p:cNvPr>
          <p:cNvSpPr>
            <a:spLocks noGrp="1"/>
          </p:cNvSpPr>
          <p:nvPr>
            <p:ph type="pic" sz="quarter" idx="15" hasCustomPrompt="1"/>
          </p:nvPr>
        </p:nvSpPr>
        <p:spPr>
          <a:xfrm>
            <a:off x="3358892" y="1284287"/>
            <a:ext cx="713232" cy="888752"/>
          </a:xfrm>
          <a:prstGeom prst="rect">
            <a:avLst/>
          </a:prstGeom>
          <a:solidFill>
            <a:srgbClr val="F1F2F2"/>
          </a:solidFill>
        </p:spPr>
        <p:txBody>
          <a:bodyPr>
            <a:normAutofit/>
          </a:bodyPr>
          <a:lstStyle>
            <a:lvl1pPr marL="0" marR="0" indent="0" algn="l" defTabSz="914400" rtl="0" eaLnBrk="1" fontAlgn="auto" latinLnBrk="0" hangingPunct="1">
              <a:lnSpc>
                <a:spcPct val="100000"/>
              </a:lnSpc>
              <a:spcBef>
                <a:spcPts val="0"/>
              </a:spcBef>
              <a:spcAft>
                <a:spcPts val="900"/>
              </a:spcAft>
              <a:buClr>
                <a:schemeClr val="tx1"/>
              </a:buClr>
              <a:buSzTx/>
              <a:buFont typeface="Arial" pitchFamily="34" charset="0"/>
              <a:buNone/>
              <a:tabLst/>
              <a:defRPr sz="900"/>
            </a:lvl1pPr>
          </a:lstStyle>
          <a:p>
            <a:r>
              <a:rPr lang="en-US" dirty="0"/>
              <a:t>click icon to add picture</a:t>
            </a:r>
            <a:endParaRPr lang="en-GB" dirty="0"/>
          </a:p>
        </p:txBody>
      </p:sp>
      <p:sp>
        <p:nvSpPr>
          <p:cNvPr id="68" name="Text Placeholder 9">
            <a:extLst>
              <a:ext uri="{FF2B5EF4-FFF2-40B4-BE49-F238E27FC236}">
                <a16:creationId xmlns:a16="http://schemas.microsoft.com/office/drawing/2014/main" id="{DD15AA25-29D6-44F0-A2C6-E9A574DD66D4}"/>
              </a:ext>
            </a:extLst>
          </p:cNvPr>
          <p:cNvSpPr>
            <a:spLocks noGrp="1"/>
          </p:cNvSpPr>
          <p:nvPr>
            <p:ph type="body" sz="quarter" idx="16" hasCustomPrompt="1"/>
          </p:nvPr>
        </p:nvSpPr>
        <p:spPr>
          <a:xfrm>
            <a:off x="3358892" y="2216156"/>
            <a:ext cx="120808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a:p>
            <a:pPr lvl="4"/>
            <a:endParaRPr lang="en-GB" dirty="0"/>
          </a:p>
        </p:txBody>
      </p:sp>
      <p:sp>
        <p:nvSpPr>
          <p:cNvPr id="69" name="Picture Placeholder 3">
            <a:extLst>
              <a:ext uri="{FF2B5EF4-FFF2-40B4-BE49-F238E27FC236}">
                <a16:creationId xmlns:a16="http://schemas.microsoft.com/office/drawing/2014/main" id="{FCEFB810-D65D-4F21-8DE5-D52620FC13DC}"/>
              </a:ext>
            </a:extLst>
          </p:cNvPr>
          <p:cNvSpPr>
            <a:spLocks noGrp="1"/>
          </p:cNvSpPr>
          <p:nvPr>
            <p:ph type="pic" sz="quarter" idx="17" hasCustomPrompt="1"/>
          </p:nvPr>
        </p:nvSpPr>
        <p:spPr>
          <a:xfrm>
            <a:off x="570892" y="3013711"/>
            <a:ext cx="713232" cy="888752"/>
          </a:xfrm>
          <a:prstGeom prst="rect">
            <a:avLst/>
          </a:prstGeom>
          <a:solidFill>
            <a:srgbClr val="F1F2F2"/>
          </a:solidFill>
        </p:spPr>
        <p:txBody>
          <a:bodyPr>
            <a:normAutofit/>
          </a:bodyPr>
          <a:lstStyle>
            <a:lvl1pPr marL="0" marR="0" indent="0" algn="l" defTabSz="914400" rtl="0" eaLnBrk="1" fontAlgn="auto" latinLnBrk="0" hangingPunct="1">
              <a:lnSpc>
                <a:spcPct val="100000"/>
              </a:lnSpc>
              <a:spcBef>
                <a:spcPts val="0"/>
              </a:spcBef>
              <a:spcAft>
                <a:spcPts val="900"/>
              </a:spcAft>
              <a:buClr>
                <a:schemeClr val="tx1"/>
              </a:buClr>
              <a:buSzTx/>
              <a:buFont typeface="Arial" pitchFamily="34" charset="0"/>
              <a:buNone/>
              <a:tabLst/>
              <a:defRPr sz="900"/>
            </a:lvl1pPr>
          </a:lstStyle>
          <a:p>
            <a:r>
              <a:rPr lang="en-US" dirty="0"/>
              <a:t>click icon to add picture</a:t>
            </a:r>
            <a:endParaRPr lang="en-GB" dirty="0"/>
          </a:p>
        </p:txBody>
      </p:sp>
      <p:sp>
        <p:nvSpPr>
          <p:cNvPr id="70" name="Text Placeholder 9">
            <a:extLst>
              <a:ext uri="{FF2B5EF4-FFF2-40B4-BE49-F238E27FC236}">
                <a16:creationId xmlns:a16="http://schemas.microsoft.com/office/drawing/2014/main" id="{08F19790-0D17-40CA-A75C-ACDF15D06360}"/>
              </a:ext>
            </a:extLst>
          </p:cNvPr>
          <p:cNvSpPr>
            <a:spLocks noGrp="1"/>
          </p:cNvSpPr>
          <p:nvPr>
            <p:ph type="body" sz="quarter" idx="18" hasCustomPrompt="1"/>
          </p:nvPr>
        </p:nvSpPr>
        <p:spPr>
          <a:xfrm>
            <a:off x="570892" y="3951289"/>
            <a:ext cx="120808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a:p>
            <a:pPr lvl="4"/>
            <a:endParaRPr lang="en-GB" dirty="0"/>
          </a:p>
        </p:txBody>
      </p:sp>
      <p:sp>
        <p:nvSpPr>
          <p:cNvPr id="71" name="Picture Placeholder 3">
            <a:extLst>
              <a:ext uri="{FF2B5EF4-FFF2-40B4-BE49-F238E27FC236}">
                <a16:creationId xmlns:a16="http://schemas.microsoft.com/office/drawing/2014/main" id="{FAECD4DB-E828-4D69-94CE-A98D44DB0F2D}"/>
              </a:ext>
            </a:extLst>
          </p:cNvPr>
          <p:cNvSpPr>
            <a:spLocks noGrp="1"/>
          </p:cNvSpPr>
          <p:nvPr>
            <p:ph type="pic" sz="quarter" idx="19" hasCustomPrompt="1"/>
          </p:nvPr>
        </p:nvSpPr>
        <p:spPr>
          <a:xfrm>
            <a:off x="1964892" y="3013711"/>
            <a:ext cx="713232" cy="888752"/>
          </a:xfrm>
          <a:prstGeom prst="rect">
            <a:avLst/>
          </a:prstGeom>
          <a:solidFill>
            <a:srgbClr val="F1F2F2"/>
          </a:solidFill>
        </p:spPr>
        <p:txBody>
          <a:bodyPr>
            <a:normAutofit/>
          </a:bodyPr>
          <a:lstStyle>
            <a:lvl1pPr marL="0" marR="0" indent="0" algn="l" defTabSz="914400" rtl="0" eaLnBrk="1" fontAlgn="auto" latinLnBrk="0" hangingPunct="1">
              <a:lnSpc>
                <a:spcPct val="100000"/>
              </a:lnSpc>
              <a:spcBef>
                <a:spcPts val="0"/>
              </a:spcBef>
              <a:spcAft>
                <a:spcPts val="900"/>
              </a:spcAft>
              <a:buClr>
                <a:schemeClr val="tx1"/>
              </a:buClr>
              <a:buSzTx/>
              <a:buFont typeface="Arial" pitchFamily="34" charset="0"/>
              <a:buNone/>
              <a:tabLst/>
              <a:defRPr sz="900"/>
            </a:lvl1pPr>
          </a:lstStyle>
          <a:p>
            <a:r>
              <a:rPr lang="en-US" dirty="0"/>
              <a:t>click icon to add picture</a:t>
            </a:r>
            <a:endParaRPr lang="en-GB" dirty="0"/>
          </a:p>
        </p:txBody>
      </p:sp>
      <p:sp>
        <p:nvSpPr>
          <p:cNvPr id="72" name="Text Placeholder 9">
            <a:extLst>
              <a:ext uri="{FF2B5EF4-FFF2-40B4-BE49-F238E27FC236}">
                <a16:creationId xmlns:a16="http://schemas.microsoft.com/office/drawing/2014/main" id="{08DFEFB5-9AAA-474A-A469-6F2A695D87E3}"/>
              </a:ext>
            </a:extLst>
          </p:cNvPr>
          <p:cNvSpPr>
            <a:spLocks noGrp="1"/>
          </p:cNvSpPr>
          <p:nvPr>
            <p:ph type="body" sz="quarter" idx="20" hasCustomPrompt="1"/>
          </p:nvPr>
        </p:nvSpPr>
        <p:spPr>
          <a:xfrm>
            <a:off x="1964892" y="3951289"/>
            <a:ext cx="120808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a:p>
            <a:pPr lvl="4"/>
            <a:endParaRPr lang="en-GB" dirty="0"/>
          </a:p>
        </p:txBody>
      </p:sp>
      <p:sp>
        <p:nvSpPr>
          <p:cNvPr id="73" name="Picture Placeholder 3">
            <a:extLst>
              <a:ext uri="{FF2B5EF4-FFF2-40B4-BE49-F238E27FC236}">
                <a16:creationId xmlns:a16="http://schemas.microsoft.com/office/drawing/2014/main" id="{E414E0A7-C3DE-454A-8D95-6FE4A5BE423D}"/>
              </a:ext>
            </a:extLst>
          </p:cNvPr>
          <p:cNvSpPr>
            <a:spLocks noGrp="1"/>
          </p:cNvSpPr>
          <p:nvPr>
            <p:ph type="pic" sz="quarter" idx="21" hasCustomPrompt="1"/>
          </p:nvPr>
        </p:nvSpPr>
        <p:spPr>
          <a:xfrm>
            <a:off x="3358892" y="3013711"/>
            <a:ext cx="713232" cy="888752"/>
          </a:xfrm>
          <a:prstGeom prst="rect">
            <a:avLst/>
          </a:prstGeom>
          <a:solidFill>
            <a:srgbClr val="F1F2F2"/>
          </a:solidFill>
        </p:spPr>
        <p:txBody>
          <a:bodyPr>
            <a:normAutofit/>
          </a:bodyPr>
          <a:lstStyle>
            <a:lvl1pPr marL="0" marR="0" indent="0" algn="l" defTabSz="914400" rtl="0" eaLnBrk="1" fontAlgn="auto" latinLnBrk="0" hangingPunct="1">
              <a:lnSpc>
                <a:spcPct val="100000"/>
              </a:lnSpc>
              <a:spcBef>
                <a:spcPts val="0"/>
              </a:spcBef>
              <a:spcAft>
                <a:spcPts val="900"/>
              </a:spcAft>
              <a:buClr>
                <a:schemeClr val="tx1"/>
              </a:buClr>
              <a:buSzTx/>
              <a:buFont typeface="Arial" pitchFamily="34" charset="0"/>
              <a:buNone/>
              <a:tabLst/>
              <a:defRPr sz="900"/>
            </a:lvl1pPr>
          </a:lstStyle>
          <a:p>
            <a:r>
              <a:rPr lang="en-US" dirty="0"/>
              <a:t>click icon to add picture</a:t>
            </a:r>
            <a:endParaRPr lang="en-GB" dirty="0"/>
          </a:p>
        </p:txBody>
      </p:sp>
      <p:sp>
        <p:nvSpPr>
          <p:cNvPr id="74" name="Text Placeholder 9">
            <a:extLst>
              <a:ext uri="{FF2B5EF4-FFF2-40B4-BE49-F238E27FC236}">
                <a16:creationId xmlns:a16="http://schemas.microsoft.com/office/drawing/2014/main" id="{EF4DDDE8-59D9-49EC-8574-0A871775A5B6}"/>
              </a:ext>
            </a:extLst>
          </p:cNvPr>
          <p:cNvSpPr>
            <a:spLocks noGrp="1"/>
          </p:cNvSpPr>
          <p:nvPr>
            <p:ph type="body" sz="quarter" idx="22" hasCustomPrompt="1"/>
          </p:nvPr>
        </p:nvSpPr>
        <p:spPr>
          <a:xfrm>
            <a:off x="3358892" y="3951289"/>
            <a:ext cx="120808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a:p>
            <a:pPr lvl="4"/>
            <a:endParaRPr lang="en-GB" dirty="0"/>
          </a:p>
        </p:txBody>
      </p:sp>
    </p:spTree>
    <p:extLst>
      <p:ext uri="{BB962C8B-B14F-4D97-AF65-F5344CB8AC3E}">
        <p14:creationId xmlns:p14="http://schemas.microsoft.com/office/powerpoint/2010/main" val="4229323702"/>
      </p:ext>
    </p:extLst>
  </p:cSld>
  <p:clrMapOvr>
    <a:masterClrMapping/>
  </p:clrMapOvr>
</p:sldLayout>
</file>

<file path=ppt/slideLayouts/slideLayout80.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5C81-1267-428C-AA72-820951984EA0}"/>
              </a:ext>
            </a:extLst>
          </p:cNvPr>
          <p:cNvSpPr>
            <a:spLocks noGrp="1"/>
          </p:cNvSpPr>
          <p:nvPr>
            <p:ph type="title"/>
          </p:nvPr>
        </p:nvSpPr>
        <p:spPr/>
        <p:txBody>
          <a:bodyPr/>
          <a:lstStyle/>
          <a:p>
            <a:r>
              <a:rPr lang="en-US" dirty="0"/>
              <a:t>Click to edit Master title style</a:t>
            </a:r>
            <a:endParaRPr lang="en-GB" dirty="0"/>
          </a:p>
        </p:txBody>
      </p:sp>
      <p:sp>
        <p:nvSpPr>
          <p:cNvPr id="3" name="Slide Number Placeholder 2">
            <a:extLst>
              <a:ext uri="{FF2B5EF4-FFF2-40B4-BE49-F238E27FC236}">
                <a16:creationId xmlns:a16="http://schemas.microsoft.com/office/drawing/2014/main" id="{B5BE2AE2-601C-42C9-829F-872F8DC72EBC}"/>
              </a:ext>
            </a:extLst>
          </p:cNvPr>
          <p:cNvSpPr>
            <a:spLocks noGrp="1"/>
          </p:cNvSpPr>
          <p:nvPr>
            <p:ph type="sldNum" sz="quarter" idx="10"/>
          </p:nvPr>
        </p:nvSpPr>
        <p:spPr/>
        <p:txBody>
          <a:bodyPr/>
          <a:lstStyle/>
          <a:p>
            <a:fld id="{26237FA6-B01B-4AC4-B2C4-042E0C4FC130}" type="slidenum">
              <a:rPr lang="en-GB" smtClean="0"/>
              <a:pPr/>
              <a:t>‹#›</a:t>
            </a:fld>
            <a:endParaRPr lang="en-GB" dirty="0"/>
          </a:p>
        </p:txBody>
      </p:sp>
      <p:sp>
        <p:nvSpPr>
          <p:cNvPr id="4" name="Footer Placeholder 3">
            <a:extLst>
              <a:ext uri="{FF2B5EF4-FFF2-40B4-BE49-F238E27FC236}">
                <a16:creationId xmlns:a16="http://schemas.microsoft.com/office/drawing/2014/main" id="{52B9CD08-E853-44A6-90D7-F9500D03A26C}"/>
              </a:ext>
            </a:extLst>
          </p:cNvPr>
          <p:cNvSpPr>
            <a:spLocks noGrp="1"/>
          </p:cNvSpPr>
          <p:nvPr>
            <p:ph type="ftr" sz="quarter" idx="11"/>
          </p:nvPr>
        </p:nvSpPr>
        <p:spPr/>
        <p:txBody>
          <a:bodyPr/>
          <a:lstStyle/>
          <a:p>
            <a:endParaRPr lang="en-GB" dirty="0"/>
          </a:p>
        </p:txBody>
      </p:sp>
      <p:sp>
        <p:nvSpPr>
          <p:cNvPr id="5" name="Text Placeholder 4">
            <a:extLst>
              <a:ext uri="{FF2B5EF4-FFF2-40B4-BE49-F238E27FC236}">
                <a16:creationId xmlns:a16="http://schemas.microsoft.com/office/drawing/2014/main" id="{DF2F0E31-13C5-455A-873D-EFF6D60234ED}"/>
              </a:ext>
            </a:extLst>
          </p:cNvPr>
          <p:cNvSpPr>
            <a:spLocks noGrp="1"/>
          </p:cNvSpPr>
          <p:nvPr>
            <p:ph type="body" sz="quarter" idx="12" hasCustomPrompt="1"/>
          </p:nvPr>
        </p:nvSpPr>
        <p:spPr>
          <a:xfrm>
            <a:off x="566731" y="1036722"/>
            <a:ext cx="8035698" cy="365760"/>
          </a:xfrm>
        </p:spPr>
        <p:txBody>
          <a:bodyPr anchor="t" anchorCtr="0">
            <a:noAutofit/>
          </a:bodyPr>
          <a:lstStyle>
            <a:lvl1pPr>
              <a:defRPr sz="2000" b="0">
                <a:solidFill>
                  <a:schemeClr val="bg2"/>
                </a:solidFill>
              </a:defRPr>
            </a:lvl1pPr>
          </a:lstStyle>
          <a:p>
            <a:pPr lvl="0"/>
            <a:r>
              <a:rPr lang="en-US" dirty="0"/>
              <a:t>Subtitle/secondary title</a:t>
            </a:r>
          </a:p>
        </p:txBody>
      </p:sp>
      <p:sp>
        <p:nvSpPr>
          <p:cNvPr id="6" name="Content Placeholder 3">
            <a:extLst>
              <a:ext uri="{FF2B5EF4-FFF2-40B4-BE49-F238E27FC236}">
                <a16:creationId xmlns:a16="http://schemas.microsoft.com/office/drawing/2014/main" id="{65A3653E-2B38-47BE-90BC-57DCAD4F0694}"/>
              </a:ext>
            </a:extLst>
          </p:cNvPr>
          <p:cNvSpPr>
            <a:spLocks noGrp="1"/>
          </p:cNvSpPr>
          <p:nvPr>
            <p:ph sz="quarter" idx="13" hasCustomPrompt="1"/>
          </p:nvPr>
        </p:nvSpPr>
        <p:spPr>
          <a:xfrm>
            <a:off x="566729" y="1851025"/>
            <a:ext cx="8037521" cy="2884487"/>
          </a:xfrm>
        </p:spPr>
        <p:txBody>
          <a:bodyPr>
            <a:noAutofit/>
          </a:bodyPr>
          <a:lstStyle>
            <a:lvl1pPr>
              <a:spcAft>
                <a:spcPts val="800"/>
              </a:spcAft>
              <a:defRPr sz="1600"/>
            </a:lvl1pPr>
            <a:lvl2pPr>
              <a:spcAft>
                <a:spcPts val="800"/>
              </a:spcAft>
              <a:defRPr sz="1800"/>
            </a:lvl2pPr>
            <a:lvl3pPr>
              <a:spcAft>
                <a:spcPts val="800"/>
              </a:spcAft>
              <a:defRPr sz="1600"/>
            </a:lvl3pPr>
            <a:lvl4pPr>
              <a:spcAft>
                <a:spcPts val="800"/>
              </a:spcAft>
              <a:defRPr sz="1600"/>
            </a:lvl4pPr>
            <a:lvl5pPr>
              <a:spcAft>
                <a:spcPts val="800"/>
              </a:spcAft>
              <a:defRPr sz="1400"/>
            </a:lvl5pPr>
            <a:lvl6pPr>
              <a:spcAft>
                <a:spcPts val="800"/>
              </a:spcAft>
              <a:defRPr sz="1600"/>
            </a:lvl6pPr>
            <a:lvl7pPr>
              <a:spcAft>
                <a:spcPts val="800"/>
              </a:spcAft>
              <a:defRPr sz="1600"/>
            </a:lvl7pPr>
            <a:lvl8pPr>
              <a:spcAft>
                <a:spcPts val="800"/>
              </a:spcAft>
              <a:defRPr sz="1600"/>
            </a:lvl8pPr>
            <a:lvl9pPr>
              <a:spcAft>
                <a:spcPts val="800"/>
              </a:spcAft>
              <a:defRPr sz="1400"/>
            </a:lvl9pPr>
          </a:lstStyle>
          <a:p>
            <a:pPr lvl="0"/>
            <a:r>
              <a:rPr lang="en-US" dirty="0"/>
              <a:t>Body Text (Arial </a:t>
            </a:r>
            <a:r>
              <a:rPr lang="en-US" dirty="0" err="1"/>
              <a:t>16pt</a:t>
            </a:r>
            <a:r>
              <a:rPr lang="en-US" dirty="0"/>
              <a:t>)</a:t>
            </a:r>
          </a:p>
          <a:p>
            <a:pPr lvl="1"/>
            <a:r>
              <a:rPr lang="en-US" dirty="0"/>
              <a:t>Heading 1 (Arial </a:t>
            </a:r>
            <a:r>
              <a:rPr lang="en-US" dirty="0" err="1"/>
              <a:t>18pt</a:t>
            </a:r>
            <a:r>
              <a:rPr lang="en-US" dirty="0"/>
              <a:t>)</a:t>
            </a:r>
          </a:p>
          <a:p>
            <a:pPr lvl="2"/>
            <a:r>
              <a:rPr lang="en-US" dirty="0"/>
              <a:t>Bullet 1 (Arial </a:t>
            </a:r>
            <a:r>
              <a:rPr lang="en-US" dirty="0" err="1"/>
              <a:t>16pt</a:t>
            </a:r>
            <a:r>
              <a:rPr lang="en-US" dirty="0"/>
              <a:t>)</a:t>
            </a:r>
          </a:p>
          <a:p>
            <a:pPr lvl="3"/>
            <a:r>
              <a:rPr lang="en-US" dirty="0"/>
              <a:t>Bullet 2 (Arial </a:t>
            </a:r>
            <a:r>
              <a:rPr lang="en-US" dirty="0" err="1"/>
              <a:t>16pt</a:t>
            </a:r>
            <a:r>
              <a:rPr lang="en-US" dirty="0"/>
              <a:t>)</a:t>
            </a:r>
          </a:p>
          <a:p>
            <a:pPr lvl="4"/>
            <a:r>
              <a:rPr lang="en-US" dirty="0"/>
              <a:t>Bullet 3 (Arial </a:t>
            </a:r>
            <a:r>
              <a:rPr lang="en-US" dirty="0" err="1"/>
              <a:t>14pt</a:t>
            </a:r>
            <a:r>
              <a:rPr lang="en-US" dirty="0"/>
              <a:t>)</a:t>
            </a:r>
          </a:p>
          <a:p>
            <a:pPr lvl="5"/>
            <a:r>
              <a:rPr lang="en-US" dirty="0"/>
              <a:t>Heading 2 (Arial </a:t>
            </a:r>
            <a:r>
              <a:rPr lang="en-US" dirty="0" err="1"/>
              <a:t>16pt</a:t>
            </a:r>
            <a:r>
              <a:rPr lang="en-US" dirty="0"/>
              <a:t>)</a:t>
            </a:r>
          </a:p>
          <a:p>
            <a:pPr lvl="6"/>
            <a:r>
              <a:rPr lang="en-US" dirty="0"/>
              <a:t>Number Bullet (Arial </a:t>
            </a:r>
            <a:r>
              <a:rPr lang="en-US" dirty="0" err="1"/>
              <a:t>16pt</a:t>
            </a:r>
            <a:r>
              <a:rPr lang="en-US" dirty="0"/>
              <a:t>)</a:t>
            </a:r>
          </a:p>
          <a:p>
            <a:pPr lvl="7"/>
            <a:r>
              <a:rPr lang="en-US" dirty="0"/>
              <a:t>Alpha Bullet 1 (Arial </a:t>
            </a:r>
            <a:r>
              <a:rPr lang="en-US" dirty="0" err="1"/>
              <a:t>16pt</a:t>
            </a:r>
            <a:r>
              <a:rPr lang="en-US" dirty="0"/>
              <a:t>)</a:t>
            </a:r>
          </a:p>
          <a:p>
            <a:pPr lvl="8"/>
            <a:r>
              <a:rPr lang="en-US" dirty="0"/>
              <a:t>Alpha Bullet 2 (</a:t>
            </a:r>
            <a:r>
              <a:rPr lang="en-US" dirty="0" err="1"/>
              <a:t>14pt</a:t>
            </a:r>
            <a:r>
              <a:rPr lang="en-US" dirty="0"/>
              <a:t>)</a:t>
            </a:r>
            <a:endParaRPr lang="en-AU" dirty="0"/>
          </a:p>
        </p:txBody>
      </p:sp>
    </p:spTree>
    <p:extLst>
      <p:ext uri="{BB962C8B-B14F-4D97-AF65-F5344CB8AC3E}">
        <p14:creationId xmlns:p14="http://schemas.microsoft.com/office/powerpoint/2010/main" val="221775357"/>
      </p:ext>
    </p:extLst>
  </p:cSld>
  <p:clrMapOvr>
    <a:masterClrMapping/>
  </p:clrMapOvr>
</p:sldLayout>
</file>

<file path=ppt/slideLayouts/slideLayout81.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5C81-1267-428C-AA72-820951984EA0}"/>
              </a:ext>
            </a:extLst>
          </p:cNvPr>
          <p:cNvSpPr>
            <a:spLocks noGrp="1"/>
          </p:cNvSpPr>
          <p:nvPr>
            <p:ph type="title"/>
          </p:nvPr>
        </p:nvSpPr>
        <p:spPr>
          <a:xfrm>
            <a:off x="566738" y="635531"/>
            <a:ext cx="8037512" cy="411480"/>
          </a:xfrm>
        </p:spPr>
        <p:txBody>
          <a:bodyPr/>
          <a:lstStyle/>
          <a:p>
            <a:r>
              <a:rPr lang="en-US" dirty="0"/>
              <a:t>Click to edit Master title style</a:t>
            </a:r>
            <a:endParaRPr lang="en-GB" dirty="0"/>
          </a:p>
        </p:txBody>
      </p:sp>
      <p:sp>
        <p:nvSpPr>
          <p:cNvPr id="3" name="Slide Number Placeholder 2">
            <a:extLst>
              <a:ext uri="{FF2B5EF4-FFF2-40B4-BE49-F238E27FC236}">
                <a16:creationId xmlns:a16="http://schemas.microsoft.com/office/drawing/2014/main" id="{B5BE2AE2-601C-42C9-829F-872F8DC72EBC}"/>
              </a:ext>
            </a:extLst>
          </p:cNvPr>
          <p:cNvSpPr>
            <a:spLocks noGrp="1"/>
          </p:cNvSpPr>
          <p:nvPr>
            <p:ph type="sldNum" sz="quarter" idx="10"/>
          </p:nvPr>
        </p:nvSpPr>
        <p:spPr/>
        <p:txBody>
          <a:bodyPr/>
          <a:lstStyle/>
          <a:p>
            <a:fld id="{26237FA6-B01B-4AC4-B2C4-042E0C4FC130}" type="slidenum">
              <a:rPr lang="en-GB" smtClean="0"/>
              <a:pPr/>
              <a:t>‹#›</a:t>
            </a:fld>
            <a:endParaRPr lang="en-GB" dirty="0"/>
          </a:p>
        </p:txBody>
      </p:sp>
      <p:sp>
        <p:nvSpPr>
          <p:cNvPr id="4" name="Footer Placeholder 3">
            <a:extLst>
              <a:ext uri="{FF2B5EF4-FFF2-40B4-BE49-F238E27FC236}">
                <a16:creationId xmlns:a16="http://schemas.microsoft.com/office/drawing/2014/main" id="{52B9CD08-E853-44A6-90D7-F9500D03A26C}"/>
              </a:ext>
            </a:extLst>
          </p:cNvPr>
          <p:cNvSpPr>
            <a:spLocks noGrp="1"/>
          </p:cNvSpPr>
          <p:nvPr>
            <p:ph type="ftr" sz="quarter" idx="11"/>
          </p:nvPr>
        </p:nvSpPr>
        <p:spPr/>
        <p:txBody>
          <a:bodyPr/>
          <a:lstStyle/>
          <a:p>
            <a:endParaRPr lang="en-GB" dirty="0"/>
          </a:p>
        </p:txBody>
      </p:sp>
      <p:sp>
        <p:nvSpPr>
          <p:cNvPr id="5" name="Text Placeholder 4">
            <a:extLst>
              <a:ext uri="{FF2B5EF4-FFF2-40B4-BE49-F238E27FC236}">
                <a16:creationId xmlns:a16="http://schemas.microsoft.com/office/drawing/2014/main" id="{DF2F0E31-13C5-455A-873D-EFF6D60234ED}"/>
              </a:ext>
            </a:extLst>
          </p:cNvPr>
          <p:cNvSpPr>
            <a:spLocks noGrp="1"/>
          </p:cNvSpPr>
          <p:nvPr>
            <p:ph type="body" sz="quarter" idx="12" hasCustomPrompt="1"/>
          </p:nvPr>
        </p:nvSpPr>
        <p:spPr>
          <a:xfrm>
            <a:off x="566731" y="1036722"/>
            <a:ext cx="8035698" cy="365760"/>
          </a:xfrm>
        </p:spPr>
        <p:txBody>
          <a:bodyPr anchor="t" anchorCtr="0">
            <a:noAutofit/>
          </a:bodyPr>
          <a:lstStyle>
            <a:lvl1pPr>
              <a:defRPr sz="2000" b="0">
                <a:solidFill>
                  <a:schemeClr val="bg2"/>
                </a:solidFill>
              </a:defRPr>
            </a:lvl1pPr>
          </a:lstStyle>
          <a:p>
            <a:pPr lvl="0"/>
            <a:r>
              <a:rPr lang="en-US" dirty="0"/>
              <a:t>Subtitle/secondary title</a:t>
            </a:r>
          </a:p>
        </p:txBody>
      </p:sp>
      <p:sp>
        <p:nvSpPr>
          <p:cNvPr id="6" name="Content Placeholder 3">
            <a:extLst>
              <a:ext uri="{FF2B5EF4-FFF2-40B4-BE49-F238E27FC236}">
                <a16:creationId xmlns:a16="http://schemas.microsoft.com/office/drawing/2014/main" id="{65A3653E-2B38-47BE-90BC-57DCAD4F0694}"/>
              </a:ext>
            </a:extLst>
          </p:cNvPr>
          <p:cNvSpPr>
            <a:spLocks noGrp="1"/>
          </p:cNvSpPr>
          <p:nvPr>
            <p:ph sz="quarter" idx="13" hasCustomPrompt="1"/>
          </p:nvPr>
        </p:nvSpPr>
        <p:spPr>
          <a:xfrm>
            <a:off x="2569210" y="1851025"/>
            <a:ext cx="6035040" cy="2884487"/>
          </a:xfrm>
        </p:spPr>
        <p:txBody>
          <a:bodyPr>
            <a:noAutofit/>
          </a:bodyPr>
          <a:lstStyle>
            <a:lvl1pPr>
              <a:spcAft>
                <a:spcPts val="800"/>
              </a:spcAft>
              <a:defRPr sz="1600"/>
            </a:lvl1pPr>
            <a:lvl2pPr>
              <a:spcAft>
                <a:spcPts val="800"/>
              </a:spcAft>
              <a:defRPr sz="1800"/>
            </a:lvl2pPr>
            <a:lvl3pPr marL="283464" indent="-283464">
              <a:spcAft>
                <a:spcPts val="800"/>
              </a:spcAft>
              <a:defRPr sz="1600"/>
            </a:lvl3pPr>
            <a:lvl4pPr marL="566928" indent="-283464">
              <a:spcAft>
                <a:spcPts val="800"/>
              </a:spcAft>
              <a:defRPr sz="1600"/>
            </a:lvl4pPr>
            <a:lvl5pPr marL="850392" indent="-283464">
              <a:spcAft>
                <a:spcPts val="800"/>
              </a:spcAft>
              <a:defRPr sz="1400"/>
            </a:lvl5pPr>
            <a:lvl6pPr>
              <a:spcAft>
                <a:spcPts val="800"/>
              </a:spcAft>
              <a:defRPr sz="1600"/>
            </a:lvl6pPr>
            <a:lvl7pPr>
              <a:spcAft>
                <a:spcPts val="800"/>
              </a:spcAft>
              <a:defRPr sz="1600"/>
            </a:lvl7pPr>
            <a:lvl8pPr>
              <a:spcAft>
                <a:spcPts val="800"/>
              </a:spcAft>
              <a:defRPr sz="1600"/>
            </a:lvl8pPr>
            <a:lvl9pPr>
              <a:spcAft>
                <a:spcPts val="800"/>
              </a:spcAft>
              <a:defRPr sz="1400"/>
            </a:lvl9pPr>
          </a:lstStyle>
          <a:p>
            <a:pPr lvl="0"/>
            <a:r>
              <a:rPr lang="en-US" dirty="0"/>
              <a:t>Body Text (Arial </a:t>
            </a:r>
            <a:r>
              <a:rPr lang="en-US" dirty="0" err="1"/>
              <a:t>16pt</a:t>
            </a:r>
            <a:r>
              <a:rPr lang="en-US" dirty="0"/>
              <a:t>)</a:t>
            </a:r>
          </a:p>
          <a:p>
            <a:pPr lvl="1"/>
            <a:r>
              <a:rPr lang="en-US" dirty="0"/>
              <a:t>Heading 1 (Arial </a:t>
            </a:r>
            <a:r>
              <a:rPr lang="en-US" dirty="0" err="1"/>
              <a:t>18pt</a:t>
            </a:r>
            <a:r>
              <a:rPr lang="en-US" dirty="0"/>
              <a:t>)</a:t>
            </a:r>
          </a:p>
          <a:p>
            <a:pPr lvl="2"/>
            <a:r>
              <a:rPr lang="en-US" dirty="0"/>
              <a:t>Bullet 1 (Arial </a:t>
            </a:r>
            <a:r>
              <a:rPr lang="en-US" dirty="0" err="1"/>
              <a:t>16pt</a:t>
            </a:r>
            <a:r>
              <a:rPr lang="en-US" dirty="0"/>
              <a:t>)</a:t>
            </a:r>
          </a:p>
          <a:p>
            <a:pPr lvl="3"/>
            <a:r>
              <a:rPr lang="en-US" dirty="0"/>
              <a:t>Bullet 2 (Arial </a:t>
            </a:r>
            <a:r>
              <a:rPr lang="en-US" dirty="0" err="1"/>
              <a:t>16pt</a:t>
            </a:r>
            <a:r>
              <a:rPr lang="en-US" dirty="0"/>
              <a:t>)</a:t>
            </a:r>
          </a:p>
          <a:p>
            <a:pPr lvl="4"/>
            <a:r>
              <a:rPr lang="en-US" dirty="0"/>
              <a:t>Bullet 3 (Arial </a:t>
            </a:r>
            <a:r>
              <a:rPr lang="en-US" dirty="0" err="1"/>
              <a:t>14pt</a:t>
            </a:r>
            <a:r>
              <a:rPr lang="en-US" dirty="0"/>
              <a:t>)</a:t>
            </a:r>
          </a:p>
          <a:p>
            <a:pPr lvl="5"/>
            <a:r>
              <a:rPr lang="en-US" dirty="0"/>
              <a:t>Heading 2 (Arial </a:t>
            </a:r>
            <a:r>
              <a:rPr lang="en-US" dirty="0" err="1"/>
              <a:t>16pt</a:t>
            </a:r>
            <a:r>
              <a:rPr lang="en-US" dirty="0"/>
              <a:t>)</a:t>
            </a:r>
          </a:p>
          <a:p>
            <a:pPr lvl="6"/>
            <a:r>
              <a:rPr lang="en-US" dirty="0"/>
              <a:t>Number Bullet (Arial </a:t>
            </a:r>
            <a:r>
              <a:rPr lang="en-US" dirty="0" err="1"/>
              <a:t>16pt</a:t>
            </a:r>
            <a:r>
              <a:rPr lang="en-US" dirty="0"/>
              <a:t>)</a:t>
            </a:r>
          </a:p>
          <a:p>
            <a:pPr lvl="7"/>
            <a:r>
              <a:rPr lang="en-US" dirty="0"/>
              <a:t>Alpha Bullet 1 (Arial </a:t>
            </a:r>
            <a:r>
              <a:rPr lang="en-US" dirty="0" err="1"/>
              <a:t>16pt</a:t>
            </a:r>
            <a:r>
              <a:rPr lang="en-US" dirty="0"/>
              <a:t>)</a:t>
            </a:r>
          </a:p>
          <a:p>
            <a:pPr lvl="8"/>
            <a:r>
              <a:rPr lang="en-US" dirty="0"/>
              <a:t>Alpha Bullet 2 (</a:t>
            </a:r>
            <a:r>
              <a:rPr lang="en-US" dirty="0" err="1"/>
              <a:t>14pt</a:t>
            </a:r>
            <a:r>
              <a:rPr lang="en-US" dirty="0"/>
              <a:t>)</a:t>
            </a:r>
            <a:endParaRPr lang="en-AU" dirty="0"/>
          </a:p>
        </p:txBody>
      </p:sp>
    </p:spTree>
    <p:extLst>
      <p:ext uri="{BB962C8B-B14F-4D97-AF65-F5344CB8AC3E}">
        <p14:creationId xmlns:p14="http://schemas.microsoft.com/office/powerpoint/2010/main" val="2932841081"/>
      </p:ext>
    </p:extLst>
  </p:cSld>
  <p:clrMapOvr>
    <a:masterClrMapping/>
  </p:clrMapOvr>
</p:sldLayout>
</file>

<file path=ppt/slideLayouts/slideLayout82.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itle and Doub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B5E92-54F5-460F-824F-CEB6A6047B47}"/>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2C00946A-472B-4F5D-B539-5407AD55FCB6}"/>
              </a:ext>
            </a:extLst>
          </p:cNvPr>
          <p:cNvSpPr>
            <a:spLocks noGrp="1"/>
          </p:cNvSpPr>
          <p:nvPr>
            <p:ph type="sldNum" sz="quarter" idx="10"/>
          </p:nvPr>
        </p:nvSpPr>
        <p:spPr/>
        <p:txBody>
          <a:bodyPr/>
          <a:lstStyle/>
          <a:p>
            <a:fld id="{26237FA6-B01B-4AC4-B2C4-042E0C4FC130}" type="slidenum">
              <a:rPr lang="en-GB" smtClean="0"/>
              <a:pPr/>
              <a:t>‹#›</a:t>
            </a:fld>
            <a:endParaRPr lang="en-GB" dirty="0"/>
          </a:p>
        </p:txBody>
      </p:sp>
      <p:sp>
        <p:nvSpPr>
          <p:cNvPr id="4" name="Footer Placeholder 3">
            <a:extLst>
              <a:ext uri="{FF2B5EF4-FFF2-40B4-BE49-F238E27FC236}">
                <a16:creationId xmlns:a16="http://schemas.microsoft.com/office/drawing/2014/main" id="{A76F7B0F-15AC-453D-9F50-D54DB343A6A8}"/>
              </a:ext>
            </a:extLst>
          </p:cNvPr>
          <p:cNvSpPr>
            <a:spLocks noGrp="1"/>
          </p:cNvSpPr>
          <p:nvPr>
            <p:ph type="ftr" sz="quarter" idx="11"/>
          </p:nvPr>
        </p:nvSpPr>
        <p:spPr/>
        <p:txBody>
          <a:bodyPr/>
          <a:lstStyle/>
          <a:p>
            <a:endParaRPr lang="en-GB" dirty="0"/>
          </a:p>
        </p:txBody>
      </p:sp>
      <p:sp>
        <p:nvSpPr>
          <p:cNvPr id="5" name="Text Placeholder 4">
            <a:extLst>
              <a:ext uri="{FF2B5EF4-FFF2-40B4-BE49-F238E27FC236}">
                <a16:creationId xmlns:a16="http://schemas.microsoft.com/office/drawing/2014/main" id="{CB48541C-2EFF-48D3-A6F4-8DE067BDA180}"/>
              </a:ext>
            </a:extLst>
          </p:cNvPr>
          <p:cNvSpPr>
            <a:spLocks noGrp="1"/>
          </p:cNvSpPr>
          <p:nvPr>
            <p:ph type="body" sz="quarter" idx="12" hasCustomPrompt="1"/>
          </p:nvPr>
        </p:nvSpPr>
        <p:spPr>
          <a:xfrm>
            <a:off x="566731" y="1036722"/>
            <a:ext cx="8035698" cy="365760"/>
          </a:xfrm>
        </p:spPr>
        <p:txBody>
          <a:bodyPr anchor="t" anchorCtr="0">
            <a:noAutofit/>
          </a:bodyPr>
          <a:lstStyle>
            <a:lvl1pPr>
              <a:defRPr sz="2000" b="0">
                <a:solidFill>
                  <a:schemeClr val="bg2"/>
                </a:solidFill>
              </a:defRPr>
            </a:lvl1pPr>
          </a:lstStyle>
          <a:p>
            <a:pPr lvl="0"/>
            <a:r>
              <a:rPr lang="en-US" dirty="0"/>
              <a:t>Subtitle/secondary title</a:t>
            </a:r>
          </a:p>
        </p:txBody>
      </p:sp>
      <p:sp>
        <p:nvSpPr>
          <p:cNvPr id="6" name="Content Placeholder 3">
            <a:extLst>
              <a:ext uri="{FF2B5EF4-FFF2-40B4-BE49-F238E27FC236}">
                <a16:creationId xmlns:a16="http://schemas.microsoft.com/office/drawing/2014/main" id="{8F5B6005-3630-4607-A891-56ACFC315C2A}"/>
              </a:ext>
            </a:extLst>
          </p:cNvPr>
          <p:cNvSpPr>
            <a:spLocks noGrp="1"/>
          </p:cNvSpPr>
          <p:nvPr>
            <p:ph sz="quarter" idx="15" hasCustomPrompt="1"/>
          </p:nvPr>
        </p:nvSpPr>
        <p:spPr>
          <a:xfrm>
            <a:off x="4708526" y="1851025"/>
            <a:ext cx="3895725" cy="2884487"/>
          </a:xfrm>
        </p:spPr>
        <p:txBody>
          <a:bodyPr/>
          <a:lstStyle>
            <a:lvl1pPr>
              <a:spcAft>
                <a:spcPts val="800"/>
              </a:spcAft>
              <a:defRPr sz="1600"/>
            </a:lvl1pPr>
            <a:lvl2pPr>
              <a:spcAft>
                <a:spcPts val="800"/>
              </a:spcAft>
              <a:defRPr sz="1800"/>
            </a:lvl2pPr>
            <a:lvl3pPr>
              <a:spcAft>
                <a:spcPts val="800"/>
              </a:spcAft>
              <a:defRPr sz="1600"/>
            </a:lvl3pPr>
            <a:lvl4pPr>
              <a:spcAft>
                <a:spcPts val="800"/>
              </a:spcAft>
              <a:defRPr sz="1600"/>
            </a:lvl4pPr>
            <a:lvl5pPr>
              <a:spcAft>
                <a:spcPts val="800"/>
              </a:spcAft>
              <a:defRPr sz="1400"/>
            </a:lvl5pPr>
            <a:lvl6pPr>
              <a:spcAft>
                <a:spcPts val="800"/>
              </a:spcAft>
              <a:defRPr sz="1600"/>
            </a:lvl6pPr>
            <a:lvl7pPr>
              <a:spcAft>
                <a:spcPts val="800"/>
              </a:spcAft>
              <a:defRPr sz="1600"/>
            </a:lvl7pPr>
            <a:lvl8pPr>
              <a:spcAft>
                <a:spcPts val="800"/>
              </a:spcAft>
              <a:defRPr sz="1600"/>
            </a:lvl8pPr>
            <a:lvl9pPr>
              <a:spcAft>
                <a:spcPts val="800"/>
              </a:spcAft>
              <a:defRPr sz="1400"/>
            </a:lvl9pPr>
          </a:lstStyle>
          <a:p>
            <a:pPr lvl="0"/>
            <a:r>
              <a:rPr lang="en-US" dirty="0"/>
              <a:t>Body Text (Arial </a:t>
            </a:r>
            <a:r>
              <a:rPr lang="en-US" dirty="0" err="1"/>
              <a:t>16pt</a:t>
            </a:r>
            <a:r>
              <a:rPr lang="en-US" dirty="0"/>
              <a:t>)</a:t>
            </a:r>
          </a:p>
          <a:p>
            <a:pPr lvl="1"/>
            <a:r>
              <a:rPr lang="en-US" dirty="0"/>
              <a:t>Heading 1 (Arial </a:t>
            </a:r>
            <a:r>
              <a:rPr lang="en-US" dirty="0" err="1"/>
              <a:t>18pt</a:t>
            </a:r>
            <a:r>
              <a:rPr lang="en-US" dirty="0"/>
              <a:t>)</a:t>
            </a:r>
          </a:p>
          <a:p>
            <a:pPr lvl="2"/>
            <a:r>
              <a:rPr lang="en-US" dirty="0"/>
              <a:t>Bullet 1 (Arial </a:t>
            </a:r>
            <a:r>
              <a:rPr lang="en-US" dirty="0" err="1"/>
              <a:t>16pt</a:t>
            </a:r>
            <a:r>
              <a:rPr lang="en-US" dirty="0"/>
              <a:t>)</a:t>
            </a:r>
          </a:p>
          <a:p>
            <a:pPr lvl="3"/>
            <a:r>
              <a:rPr lang="en-US" dirty="0"/>
              <a:t>Bullet 2 (Arial </a:t>
            </a:r>
            <a:r>
              <a:rPr lang="en-US" dirty="0" err="1"/>
              <a:t>16pt</a:t>
            </a:r>
            <a:r>
              <a:rPr lang="en-US" dirty="0"/>
              <a:t>)</a:t>
            </a:r>
          </a:p>
          <a:p>
            <a:pPr lvl="4"/>
            <a:r>
              <a:rPr lang="en-US" dirty="0"/>
              <a:t>Bullet 3 (Arial </a:t>
            </a:r>
            <a:r>
              <a:rPr lang="en-US" dirty="0" err="1"/>
              <a:t>14pt</a:t>
            </a:r>
            <a:r>
              <a:rPr lang="en-US" dirty="0"/>
              <a:t>)</a:t>
            </a:r>
          </a:p>
          <a:p>
            <a:pPr lvl="5"/>
            <a:r>
              <a:rPr lang="en-US" dirty="0"/>
              <a:t>Heading 2 (Arial </a:t>
            </a:r>
            <a:r>
              <a:rPr lang="en-US" dirty="0" err="1"/>
              <a:t>16pt</a:t>
            </a:r>
            <a:r>
              <a:rPr lang="en-US" dirty="0"/>
              <a:t>)</a:t>
            </a:r>
          </a:p>
          <a:p>
            <a:pPr lvl="6"/>
            <a:r>
              <a:rPr lang="en-US" dirty="0"/>
              <a:t>Number Bullet (Arial </a:t>
            </a:r>
            <a:r>
              <a:rPr lang="en-US" dirty="0" err="1"/>
              <a:t>16pt</a:t>
            </a:r>
            <a:r>
              <a:rPr lang="en-US" dirty="0"/>
              <a:t>)</a:t>
            </a:r>
          </a:p>
          <a:p>
            <a:pPr lvl="7"/>
            <a:r>
              <a:rPr lang="en-US" dirty="0"/>
              <a:t>Alpha Bullet 1 (Arial </a:t>
            </a:r>
            <a:r>
              <a:rPr lang="en-US" dirty="0" err="1"/>
              <a:t>16pt</a:t>
            </a:r>
            <a:r>
              <a:rPr lang="en-US" dirty="0"/>
              <a:t>)</a:t>
            </a:r>
          </a:p>
          <a:p>
            <a:pPr lvl="8"/>
            <a:r>
              <a:rPr lang="en-US" dirty="0"/>
              <a:t>Alpha Bullet 2 (</a:t>
            </a:r>
            <a:r>
              <a:rPr lang="en-US" dirty="0" err="1"/>
              <a:t>14pt</a:t>
            </a:r>
            <a:r>
              <a:rPr lang="en-US" dirty="0"/>
              <a:t>)</a:t>
            </a:r>
            <a:endParaRPr lang="en-AU" dirty="0"/>
          </a:p>
        </p:txBody>
      </p:sp>
      <p:sp>
        <p:nvSpPr>
          <p:cNvPr id="7" name="Content Placeholder 3">
            <a:extLst>
              <a:ext uri="{FF2B5EF4-FFF2-40B4-BE49-F238E27FC236}">
                <a16:creationId xmlns:a16="http://schemas.microsoft.com/office/drawing/2014/main" id="{2BDD00D2-C599-48AB-B581-4B5062E0D272}"/>
              </a:ext>
            </a:extLst>
          </p:cNvPr>
          <p:cNvSpPr>
            <a:spLocks noGrp="1"/>
          </p:cNvSpPr>
          <p:nvPr>
            <p:ph sz="quarter" idx="16" hasCustomPrompt="1"/>
          </p:nvPr>
        </p:nvSpPr>
        <p:spPr>
          <a:xfrm>
            <a:off x="566730" y="1851025"/>
            <a:ext cx="3877056" cy="2884487"/>
          </a:xfrm>
        </p:spPr>
        <p:txBody>
          <a:bodyPr>
            <a:noAutofit/>
          </a:bodyPr>
          <a:lstStyle>
            <a:lvl1pPr>
              <a:spcAft>
                <a:spcPts val="800"/>
              </a:spcAft>
              <a:defRPr sz="1600"/>
            </a:lvl1pPr>
            <a:lvl2pPr>
              <a:spcAft>
                <a:spcPts val="800"/>
              </a:spcAft>
              <a:defRPr sz="1800"/>
            </a:lvl2pPr>
            <a:lvl3pPr>
              <a:spcAft>
                <a:spcPts val="800"/>
              </a:spcAft>
              <a:defRPr sz="1600"/>
            </a:lvl3pPr>
            <a:lvl4pPr>
              <a:spcAft>
                <a:spcPts val="800"/>
              </a:spcAft>
              <a:defRPr sz="1600"/>
            </a:lvl4pPr>
            <a:lvl5pPr>
              <a:spcAft>
                <a:spcPts val="800"/>
              </a:spcAft>
              <a:defRPr sz="1400"/>
            </a:lvl5pPr>
            <a:lvl6pPr>
              <a:spcAft>
                <a:spcPts val="800"/>
              </a:spcAft>
              <a:defRPr sz="1600"/>
            </a:lvl6pPr>
            <a:lvl7pPr>
              <a:spcAft>
                <a:spcPts val="800"/>
              </a:spcAft>
              <a:defRPr sz="1600"/>
            </a:lvl7pPr>
            <a:lvl8pPr>
              <a:spcAft>
                <a:spcPts val="800"/>
              </a:spcAft>
              <a:defRPr sz="1600"/>
            </a:lvl8pPr>
            <a:lvl9pPr>
              <a:spcAft>
                <a:spcPts val="800"/>
              </a:spcAft>
              <a:defRPr sz="1400"/>
            </a:lvl9pPr>
          </a:lstStyle>
          <a:p>
            <a:pPr lvl="0"/>
            <a:r>
              <a:rPr lang="en-US" dirty="0"/>
              <a:t>Body Text (Arial </a:t>
            </a:r>
            <a:r>
              <a:rPr lang="en-US" dirty="0" err="1"/>
              <a:t>16pt</a:t>
            </a:r>
            <a:r>
              <a:rPr lang="en-US" dirty="0"/>
              <a:t>)</a:t>
            </a:r>
          </a:p>
          <a:p>
            <a:pPr lvl="1"/>
            <a:r>
              <a:rPr lang="en-US" dirty="0"/>
              <a:t>Heading 1 (Arial </a:t>
            </a:r>
            <a:r>
              <a:rPr lang="en-US" dirty="0" err="1"/>
              <a:t>18pt</a:t>
            </a:r>
            <a:r>
              <a:rPr lang="en-US" dirty="0"/>
              <a:t>)</a:t>
            </a:r>
          </a:p>
          <a:p>
            <a:pPr lvl="2"/>
            <a:r>
              <a:rPr lang="en-US" dirty="0"/>
              <a:t>Bullet 1 (Arial </a:t>
            </a:r>
            <a:r>
              <a:rPr lang="en-US" dirty="0" err="1"/>
              <a:t>16pt</a:t>
            </a:r>
            <a:r>
              <a:rPr lang="en-US" dirty="0"/>
              <a:t>)</a:t>
            </a:r>
          </a:p>
          <a:p>
            <a:pPr lvl="3"/>
            <a:r>
              <a:rPr lang="en-US" dirty="0"/>
              <a:t>Bullet 2 (Arial </a:t>
            </a:r>
            <a:r>
              <a:rPr lang="en-US" dirty="0" err="1"/>
              <a:t>16pt</a:t>
            </a:r>
            <a:r>
              <a:rPr lang="en-US" dirty="0"/>
              <a:t>)</a:t>
            </a:r>
          </a:p>
          <a:p>
            <a:pPr lvl="4"/>
            <a:r>
              <a:rPr lang="en-US" dirty="0"/>
              <a:t>Bullet 3 (Arial </a:t>
            </a:r>
            <a:r>
              <a:rPr lang="en-US" dirty="0" err="1"/>
              <a:t>14pt</a:t>
            </a:r>
            <a:r>
              <a:rPr lang="en-US" dirty="0"/>
              <a:t>)</a:t>
            </a:r>
          </a:p>
          <a:p>
            <a:pPr lvl="5"/>
            <a:r>
              <a:rPr lang="en-US" dirty="0"/>
              <a:t>Heading 2 (Arial </a:t>
            </a:r>
            <a:r>
              <a:rPr lang="en-US" dirty="0" err="1"/>
              <a:t>16pt</a:t>
            </a:r>
            <a:r>
              <a:rPr lang="en-US" dirty="0"/>
              <a:t>)</a:t>
            </a:r>
          </a:p>
          <a:p>
            <a:pPr lvl="6"/>
            <a:r>
              <a:rPr lang="en-US" dirty="0"/>
              <a:t>Number Bullet (Arial </a:t>
            </a:r>
            <a:r>
              <a:rPr lang="en-US" dirty="0" err="1"/>
              <a:t>16pt</a:t>
            </a:r>
            <a:r>
              <a:rPr lang="en-US" dirty="0"/>
              <a:t>)</a:t>
            </a:r>
          </a:p>
          <a:p>
            <a:pPr lvl="7"/>
            <a:r>
              <a:rPr lang="en-US" dirty="0"/>
              <a:t>Alpha Bullet 1 (Arial </a:t>
            </a:r>
            <a:r>
              <a:rPr lang="en-US" dirty="0" err="1"/>
              <a:t>16pt</a:t>
            </a:r>
            <a:r>
              <a:rPr lang="en-US" dirty="0"/>
              <a:t>)</a:t>
            </a:r>
          </a:p>
          <a:p>
            <a:pPr lvl="8"/>
            <a:r>
              <a:rPr lang="en-US" dirty="0"/>
              <a:t>Alpha Bullet 2 (</a:t>
            </a:r>
            <a:r>
              <a:rPr lang="en-US" dirty="0" err="1"/>
              <a:t>14pt</a:t>
            </a:r>
            <a:r>
              <a:rPr lang="en-US" dirty="0"/>
              <a:t>)</a:t>
            </a:r>
            <a:endParaRPr lang="en-AU" dirty="0"/>
          </a:p>
        </p:txBody>
      </p:sp>
    </p:spTree>
    <p:extLst>
      <p:ext uri="{BB962C8B-B14F-4D97-AF65-F5344CB8AC3E}">
        <p14:creationId xmlns:p14="http://schemas.microsoft.com/office/powerpoint/2010/main" val="2754672698"/>
      </p:ext>
    </p:extLst>
  </p:cSld>
  <p:clrMapOvr>
    <a:masterClrMapping/>
  </p:clrMapOvr>
</p:sldLayout>
</file>

<file path=ppt/slideLayouts/slideLayout83.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itle and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CE213-9382-436F-BFED-5B6B58966FA0}"/>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FBB3F91F-4618-4E31-B3F0-55FE4BD1A429}"/>
              </a:ext>
            </a:extLst>
          </p:cNvPr>
          <p:cNvSpPr>
            <a:spLocks noGrp="1"/>
          </p:cNvSpPr>
          <p:nvPr>
            <p:ph type="sldNum" sz="quarter" idx="10"/>
          </p:nvPr>
        </p:nvSpPr>
        <p:spPr/>
        <p:txBody>
          <a:bodyPr/>
          <a:lstStyle/>
          <a:p>
            <a:fld id="{26237FA6-B01B-4AC4-B2C4-042E0C4FC130}" type="slidenum">
              <a:rPr lang="en-GB" smtClean="0"/>
              <a:pPr/>
              <a:t>‹#›</a:t>
            </a:fld>
            <a:endParaRPr lang="en-GB" dirty="0"/>
          </a:p>
        </p:txBody>
      </p:sp>
      <p:sp>
        <p:nvSpPr>
          <p:cNvPr id="4" name="Footer Placeholder 3">
            <a:extLst>
              <a:ext uri="{FF2B5EF4-FFF2-40B4-BE49-F238E27FC236}">
                <a16:creationId xmlns:a16="http://schemas.microsoft.com/office/drawing/2014/main" id="{4B2332BA-77A8-4768-9F95-DF41F1AB70E6}"/>
              </a:ext>
            </a:extLst>
          </p:cNvPr>
          <p:cNvSpPr>
            <a:spLocks noGrp="1"/>
          </p:cNvSpPr>
          <p:nvPr>
            <p:ph type="ftr" sz="quarter" idx="11"/>
          </p:nvPr>
        </p:nvSpPr>
        <p:spPr/>
        <p:txBody>
          <a:bodyPr/>
          <a:lstStyle/>
          <a:p>
            <a:endParaRPr lang="en-GB" dirty="0"/>
          </a:p>
        </p:txBody>
      </p:sp>
      <p:sp>
        <p:nvSpPr>
          <p:cNvPr id="5" name="Text Placeholder 4">
            <a:extLst>
              <a:ext uri="{FF2B5EF4-FFF2-40B4-BE49-F238E27FC236}">
                <a16:creationId xmlns:a16="http://schemas.microsoft.com/office/drawing/2014/main" id="{A880A56F-8ECE-4A1D-B762-7418F581F25B}"/>
              </a:ext>
            </a:extLst>
          </p:cNvPr>
          <p:cNvSpPr>
            <a:spLocks noGrp="1"/>
          </p:cNvSpPr>
          <p:nvPr>
            <p:ph type="body" sz="quarter" idx="16" hasCustomPrompt="1"/>
          </p:nvPr>
        </p:nvSpPr>
        <p:spPr>
          <a:xfrm>
            <a:off x="564916" y="1036722"/>
            <a:ext cx="8037513" cy="365760"/>
          </a:xfrm>
        </p:spPr>
        <p:txBody>
          <a:bodyPr anchor="t" anchorCtr="0">
            <a:noAutofit/>
          </a:bodyPr>
          <a:lstStyle>
            <a:lvl1pPr>
              <a:defRPr sz="2000" b="0">
                <a:solidFill>
                  <a:schemeClr val="bg2"/>
                </a:solidFill>
              </a:defRPr>
            </a:lvl1pPr>
          </a:lstStyle>
          <a:p>
            <a:pPr lvl="0"/>
            <a:r>
              <a:rPr lang="en-US" dirty="0"/>
              <a:t>Subtitle/secondary title</a:t>
            </a:r>
          </a:p>
        </p:txBody>
      </p:sp>
      <p:sp>
        <p:nvSpPr>
          <p:cNvPr id="6" name="Content Placeholder 3">
            <a:extLst>
              <a:ext uri="{FF2B5EF4-FFF2-40B4-BE49-F238E27FC236}">
                <a16:creationId xmlns:a16="http://schemas.microsoft.com/office/drawing/2014/main" id="{FA56628A-FB06-42F1-84C4-0AF8CC470E88}"/>
              </a:ext>
            </a:extLst>
          </p:cNvPr>
          <p:cNvSpPr>
            <a:spLocks noGrp="1"/>
          </p:cNvSpPr>
          <p:nvPr>
            <p:ph sz="quarter" idx="17" hasCustomPrompt="1"/>
          </p:nvPr>
        </p:nvSpPr>
        <p:spPr>
          <a:xfrm>
            <a:off x="564916" y="1851024"/>
            <a:ext cx="2466571" cy="2884488"/>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dirty="0"/>
              <a:t>Body Text (Arial </a:t>
            </a:r>
            <a:r>
              <a:rPr lang="en-US" dirty="0" err="1"/>
              <a:t>16pt</a:t>
            </a:r>
            <a:r>
              <a:rPr lang="en-US" dirty="0"/>
              <a:t>)</a:t>
            </a:r>
          </a:p>
          <a:p>
            <a:pPr lvl="1"/>
            <a:r>
              <a:rPr lang="en-US" dirty="0"/>
              <a:t>Heading 1 (Arial </a:t>
            </a:r>
            <a:r>
              <a:rPr lang="en-US" dirty="0" err="1"/>
              <a:t>18pt</a:t>
            </a:r>
            <a:r>
              <a:rPr lang="en-US" dirty="0"/>
              <a:t>)</a:t>
            </a:r>
          </a:p>
          <a:p>
            <a:pPr lvl="2"/>
            <a:r>
              <a:rPr lang="en-US" dirty="0"/>
              <a:t>Bullet 1 (Arial </a:t>
            </a:r>
            <a:r>
              <a:rPr lang="en-US" dirty="0" err="1"/>
              <a:t>16pt</a:t>
            </a:r>
            <a:r>
              <a:rPr lang="en-US" dirty="0"/>
              <a:t>)</a:t>
            </a:r>
          </a:p>
          <a:p>
            <a:pPr lvl="3"/>
            <a:r>
              <a:rPr lang="en-US" dirty="0"/>
              <a:t>Bullet 2 (Arial </a:t>
            </a:r>
            <a:r>
              <a:rPr lang="en-US" dirty="0" err="1"/>
              <a:t>16pt</a:t>
            </a:r>
            <a:r>
              <a:rPr lang="en-US" dirty="0"/>
              <a:t>)</a:t>
            </a:r>
          </a:p>
          <a:p>
            <a:pPr lvl="4"/>
            <a:r>
              <a:rPr lang="en-US" dirty="0"/>
              <a:t>Bullet 3 (Arial </a:t>
            </a:r>
            <a:r>
              <a:rPr lang="en-US" dirty="0" err="1"/>
              <a:t>14pt</a:t>
            </a:r>
            <a:r>
              <a:rPr lang="en-US" dirty="0"/>
              <a:t>)</a:t>
            </a:r>
          </a:p>
          <a:p>
            <a:pPr lvl="5"/>
            <a:r>
              <a:rPr lang="en-US" dirty="0"/>
              <a:t>Heading 2 (Arial </a:t>
            </a:r>
            <a:r>
              <a:rPr lang="en-US" dirty="0" err="1"/>
              <a:t>16pt</a:t>
            </a:r>
            <a:r>
              <a:rPr lang="en-US" dirty="0"/>
              <a:t>)</a:t>
            </a:r>
          </a:p>
          <a:p>
            <a:pPr lvl="6"/>
            <a:r>
              <a:rPr lang="en-US" dirty="0"/>
              <a:t>Number Bullet (Arial </a:t>
            </a:r>
            <a:r>
              <a:rPr lang="en-US" dirty="0" err="1"/>
              <a:t>16pt</a:t>
            </a:r>
            <a:r>
              <a:rPr lang="en-US" dirty="0"/>
              <a:t>)</a:t>
            </a:r>
          </a:p>
          <a:p>
            <a:pPr lvl="7"/>
            <a:r>
              <a:rPr lang="en-US" dirty="0"/>
              <a:t>Alpha Bullet 1 (Arial </a:t>
            </a:r>
            <a:r>
              <a:rPr lang="en-US" dirty="0" err="1"/>
              <a:t>16pt</a:t>
            </a:r>
            <a:r>
              <a:rPr lang="en-US" dirty="0"/>
              <a:t>)</a:t>
            </a:r>
          </a:p>
          <a:p>
            <a:pPr lvl="8"/>
            <a:r>
              <a:rPr lang="en-US" dirty="0"/>
              <a:t>Alpha Bullet 2 (</a:t>
            </a:r>
            <a:r>
              <a:rPr lang="en-US" dirty="0" err="1"/>
              <a:t>14pt</a:t>
            </a:r>
            <a:r>
              <a:rPr lang="en-US" dirty="0"/>
              <a:t>)</a:t>
            </a:r>
            <a:endParaRPr lang="en-AU" dirty="0"/>
          </a:p>
        </p:txBody>
      </p:sp>
      <p:sp>
        <p:nvSpPr>
          <p:cNvPr id="7" name="Content Placeholder 3">
            <a:extLst>
              <a:ext uri="{FF2B5EF4-FFF2-40B4-BE49-F238E27FC236}">
                <a16:creationId xmlns:a16="http://schemas.microsoft.com/office/drawing/2014/main" id="{02CD88D2-C974-48D4-B0DB-45BAEDF29247}"/>
              </a:ext>
            </a:extLst>
          </p:cNvPr>
          <p:cNvSpPr>
            <a:spLocks noGrp="1"/>
          </p:cNvSpPr>
          <p:nvPr>
            <p:ph sz="quarter" idx="18" hasCustomPrompt="1"/>
          </p:nvPr>
        </p:nvSpPr>
        <p:spPr>
          <a:xfrm>
            <a:off x="6135371" y="1851024"/>
            <a:ext cx="2468880" cy="2884488"/>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dirty="0"/>
              <a:t>Body Text (Arial </a:t>
            </a:r>
            <a:r>
              <a:rPr lang="en-US" dirty="0" err="1"/>
              <a:t>16pt</a:t>
            </a:r>
            <a:r>
              <a:rPr lang="en-US" dirty="0"/>
              <a:t>)</a:t>
            </a:r>
          </a:p>
          <a:p>
            <a:pPr lvl="1"/>
            <a:r>
              <a:rPr lang="en-US" dirty="0"/>
              <a:t>Heading 1 (Arial </a:t>
            </a:r>
            <a:r>
              <a:rPr lang="en-US" dirty="0" err="1"/>
              <a:t>18pt</a:t>
            </a:r>
            <a:r>
              <a:rPr lang="en-US" dirty="0"/>
              <a:t>)</a:t>
            </a:r>
          </a:p>
          <a:p>
            <a:pPr lvl="2"/>
            <a:r>
              <a:rPr lang="en-US" dirty="0"/>
              <a:t>Bullet 1 (Arial </a:t>
            </a:r>
            <a:r>
              <a:rPr lang="en-US" dirty="0" err="1"/>
              <a:t>16pt</a:t>
            </a:r>
            <a:r>
              <a:rPr lang="en-US" dirty="0"/>
              <a:t>)</a:t>
            </a:r>
          </a:p>
          <a:p>
            <a:pPr lvl="3"/>
            <a:r>
              <a:rPr lang="en-US" dirty="0"/>
              <a:t>Bullet 2 (Arial </a:t>
            </a:r>
            <a:r>
              <a:rPr lang="en-US" dirty="0" err="1"/>
              <a:t>16pt</a:t>
            </a:r>
            <a:r>
              <a:rPr lang="en-US" dirty="0"/>
              <a:t>)</a:t>
            </a:r>
          </a:p>
          <a:p>
            <a:pPr lvl="4"/>
            <a:r>
              <a:rPr lang="en-US" dirty="0"/>
              <a:t>Bullet 3 (Arial </a:t>
            </a:r>
            <a:r>
              <a:rPr lang="en-US" dirty="0" err="1"/>
              <a:t>14pt</a:t>
            </a:r>
            <a:r>
              <a:rPr lang="en-US" dirty="0"/>
              <a:t>)</a:t>
            </a:r>
          </a:p>
          <a:p>
            <a:pPr lvl="5"/>
            <a:r>
              <a:rPr lang="en-US" dirty="0"/>
              <a:t>Heading 2 (Arial </a:t>
            </a:r>
            <a:r>
              <a:rPr lang="en-US" dirty="0" err="1"/>
              <a:t>16pt</a:t>
            </a:r>
            <a:r>
              <a:rPr lang="en-US" dirty="0"/>
              <a:t>)</a:t>
            </a:r>
          </a:p>
          <a:p>
            <a:pPr lvl="6"/>
            <a:r>
              <a:rPr lang="en-US" dirty="0"/>
              <a:t>Number Bullet (Arial </a:t>
            </a:r>
            <a:r>
              <a:rPr lang="en-US" dirty="0" err="1"/>
              <a:t>16pt</a:t>
            </a:r>
            <a:r>
              <a:rPr lang="en-US" dirty="0"/>
              <a:t>)</a:t>
            </a:r>
          </a:p>
          <a:p>
            <a:pPr lvl="7"/>
            <a:r>
              <a:rPr lang="en-US" dirty="0"/>
              <a:t>Alpha Bullet 1 (Arial </a:t>
            </a:r>
            <a:r>
              <a:rPr lang="en-US" dirty="0" err="1"/>
              <a:t>16pt</a:t>
            </a:r>
            <a:r>
              <a:rPr lang="en-US" dirty="0"/>
              <a:t>)</a:t>
            </a:r>
          </a:p>
          <a:p>
            <a:pPr lvl="8"/>
            <a:r>
              <a:rPr lang="en-US" dirty="0"/>
              <a:t>Alpha Bullet 2 (</a:t>
            </a:r>
            <a:r>
              <a:rPr lang="en-US" dirty="0" err="1"/>
              <a:t>14pt</a:t>
            </a:r>
            <a:r>
              <a:rPr lang="en-US" dirty="0"/>
              <a:t>)</a:t>
            </a:r>
            <a:endParaRPr lang="en-AU" dirty="0"/>
          </a:p>
        </p:txBody>
      </p:sp>
      <p:sp>
        <p:nvSpPr>
          <p:cNvPr id="8" name="Content Placeholder 8">
            <a:extLst>
              <a:ext uri="{FF2B5EF4-FFF2-40B4-BE49-F238E27FC236}">
                <a16:creationId xmlns:a16="http://schemas.microsoft.com/office/drawing/2014/main" id="{9A66E17D-261E-472D-8B48-A9ACC16F2063}"/>
              </a:ext>
            </a:extLst>
          </p:cNvPr>
          <p:cNvSpPr>
            <a:spLocks noGrp="1"/>
          </p:cNvSpPr>
          <p:nvPr>
            <p:ph sz="quarter" idx="15" hasCustomPrompt="1"/>
          </p:nvPr>
        </p:nvSpPr>
        <p:spPr>
          <a:xfrm>
            <a:off x="3348990" y="1851025"/>
            <a:ext cx="2468880" cy="2884488"/>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dirty="0"/>
              <a:t>Body Text (Arial </a:t>
            </a:r>
            <a:r>
              <a:rPr lang="en-US" dirty="0" err="1"/>
              <a:t>16pt</a:t>
            </a:r>
            <a:r>
              <a:rPr lang="en-US" dirty="0"/>
              <a:t>)</a:t>
            </a:r>
          </a:p>
          <a:p>
            <a:pPr lvl="1"/>
            <a:r>
              <a:rPr lang="en-US" dirty="0"/>
              <a:t>Heading 1 (Arial </a:t>
            </a:r>
            <a:r>
              <a:rPr lang="en-US" dirty="0" err="1"/>
              <a:t>18pt</a:t>
            </a:r>
            <a:r>
              <a:rPr lang="en-US" dirty="0"/>
              <a:t>)</a:t>
            </a:r>
          </a:p>
          <a:p>
            <a:pPr lvl="2"/>
            <a:r>
              <a:rPr lang="en-US" dirty="0"/>
              <a:t>Bullet 1 (Arial </a:t>
            </a:r>
            <a:r>
              <a:rPr lang="en-US" dirty="0" err="1"/>
              <a:t>16pt</a:t>
            </a:r>
            <a:r>
              <a:rPr lang="en-US" dirty="0"/>
              <a:t>)</a:t>
            </a:r>
          </a:p>
          <a:p>
            <a:pPr lvl="3"/>
            <a:r>
              <a:rPr lang="en-US" dirty="0"/>
              <a:t>Bullet 2 (Arial </a:t>
            </a:r>
            <a:r>
              <a:rPr lang="en-US" dirty="0" err="1"/>
              <a:t>16pt</a:t>
            </a:r>
            <a:r>
              <a:rPr lang="en-US" dirty="0"/>
              <a:t>)</a:t>
            </a:r>
          </a:p>
          <a:p>
            <a:pPr lvl="4"/>
            <a:r>
              <a:rPr lang="en-US" dirty="0"/>
              <a:t>Bullet 3 (Arial </a:t>
            </a:r>
            <a:r>
              <a:rPr lang="en-US" dirty="0" err="1"/>
              <a:t>14pt</a:t>
            </a:r>
            <a:r>
              <a:rPr lang="en-US" dirty="0"/>
              <a:t>)</a:t>
            </a:r>
          </a:p>
          <a:p>
            <a:pPr lvl="5"/>
            <a:r>
              <a:rPr lang="en-US" dirty="0"/>
              <a:t>Heading 2 (Arial </a:t>
            </a:r>
            <a:r>
              <a:rPr lang="en-US" dirty="0" err="1"/>
              <a:t>16pt</a:t>
            </a:r>
            <a:r>
              <a:rPr lang="en-US" dirty="0"/>
              <a:t>)</a:t>
            </a:r>
          </a:p>
          <a:p>
            <a:pPr lvl="6"/>
            <a:r>
              <a:rPr lang="en-US" dirty="0"/>
              <a:t>Number Bullet (Arial </a:t>
            </a:r>
            <a:r>
              <a:rPr lang="en-US" dirty="0" err="1"/>
              <a:t>16pt</a:t>
            </a:r>
            <a:r>
              <a:rPr lang="en-US" dirty="0"/>
              <a:t>)</a:t>
            </a:r>
          </a:p>
          <a:p>
            <a:pPr lvl="7"/>
            <a:r>
              <a:rPr lang="en-US" dirty="0"/>
              <a:t>Alpha Bullet 1 (Arial </a:t>
            </a:r>
            <a:r>
              <a:rPr lang="en-US" dirty="0" err="1"/>
              <a:t>16pt</a:t>
            </a:r>
            <a:r>
              <a:rPr lang="en-US" dirty="0"/>
              <a:t>)</a:t>
            </a:r>
          </a:p>
          <a:p>
            <a:pPr lvl="8"/>
            <a:r>
              <a:rPr lang="en-US" dirty="0"/>
              <a:t>Alpha Bullet 2 (</a:t>
            </a:r>
            <a:r>
              <a:rPr lang="en-US" dirty="0" err="1"/>
              <a:t>14pt</a:t>
            </a:r>
            <a:r>
              <a:rPr lang="en-US" dirty="0"/>
              <a:t>)</a:t>
            </a:r>
            <a:endParaRPr lang="en-AU" dirty="0"/>
          </a:p>
        </p:txBody>
      </p:sp>
    </p:spTree>
    <p:extLst>
      <p:ext uri="{BB962C8B-B14F-4D97-AF65-F5344CB8AC3E}">
        <p14:creationId xmlns:p14="http://schemas.microsoft.com/office/powerpoint/2010/main" val="134782269"/>
      </p:ext>
    </p:extLst>
  </p:cSld>
  <p:clrMapOvr>
    <a:masterClrMapping/>
  </p:clrMapOvr>
</p:sldLayout>
</file>

<file path=ppt/slideLayouts/slideLayout84.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itle and 4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4627B-D9BC-47B2-BD5F-292ACE65E13A}"/>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9A53C5A3-A059-4237-BF4E-84A96AAA628F}"/>
              </a:ext>
            </a:extLst>
          </p:cNvPr>
          <p:cNvSpPr>
            <a:spLocks noGrp="1"/>
          </p:cNvSpPr>
          <p:nvPr>
            <p:ph type="sldNum" sz="quarter" idx="10"/>
          </p:nvPr>
        </p:nvSpPr>
        <p:spPr/>
        <p:txBody>
          <a:bodyPr/>
          <a:lstStyle/>
          <a:p>
            <a:fld id="{26237FA6-B01B-4AC4-B2C4-042E0C4FC130}" type="slidenum">
              <a:rPr lang="en-GB" smtClean="0"/>
              <a:pPr/>
              <a:t>‹#›</a:t>
            </a:fld>
            <a:endParaRPr lang="en-GB" dirty="0"/>
          </a:p>
        </p:txBody>
      </p:sp>
      <p:sp>
        <p:nvSpPr>
          <p:cNvPr id="4" name="Footer Placeholder 3">
            <a:extLst>
              <a:ext uri="{FF2B5EF4-FFF2-40B4-BE49-F238E27FC236}">
                <a16:creationId xmlns:a16="http://schemas.microsoft.com/office/drawing/2014/main" id="{0D612205-F723-4823-A3B7-5140B6AEF539}"/>
              </a:ext>
            </a:extLst>
          </p:cNvPr>
          <p:cNvSpPr>
            <a:spLocks noGrp="1"/>
          </p:cNvSpPr>
          <p:nvPr>
            <p:ph type="ftr" sz="quarter" idx="11"/>
          </p:nvPr>
        </p:nvSpPr>
        <p:spPr/>
        <p:txBody>
          <a:bodyPr/>
          <a:lstStyle/>
          <a:p>
            <a:endParaRPr lang="en-GB" dirty="0"/>
          </a:p>
        </p:txBody>
      </p:sp>
      <p:sp>
        <p:nvSpPr>
          <p:cNvPr id="5" name="Text Placeholder 4">
            <a:extLst>
              <a:ext uri="{FF2B5EF4-FFF2-40B4-BE49-F238E27FC236}">
                <a16:creationId xmlns:a16="http://schemas.microsoft.com/office/drawing/2014/main" id="{8790D041-2110-4825-89AD-20509A99D720}"/>
              </a:ext>
            </a:extLst>
          </p:cNvPr>
          <p:cNvSpPr>
            <a:spLocks noGrp="1"/>
          </p:cNvSpPr>
          <p:nvPr>
            <p:ph type="body" sz="quarter" idx="17" hasCustomPrompt="1"/>
          </p:nvPr>
        </p:nvSpPr>
        <p:spPr>
          <a:xfrm>
            <a:off x="566731" y="1036722"/>
            <a:ext cx="8035698" cy="365760"/>
          </a:xfrm>
        </p:spPr>
        <p:txBody>
          <a:bodyPr anchor="t" anchorCtr="0">
            <a:noAutofit/>
          </a:bodyPr>
          <a:lstStyle>
            <a:lvl1pPr>
              <a:defRPr sz="2000" b="0">
                <a:solidFill>
                  <a:schemeClr val="bg2"/>
                </a:solidFill>
              </a:defRPr>
            </a:lvl1pPr>
          </a:lstStyle>
          <a:p>
            <a:pPr lvl="0"/>
            <a:r>
              <a:rPr lang="en-US" dirty="0"/>
              <a:t>Subtitle/secondary title</a:t>
            </a:r>
          </a:p>
        </p:txBody>
      </p:sp>
      <p:sp>
        <p:nvSpPr>
          <p:cNvPr id="6" name="Content Placeholder 3">
            <a:extLst>
              <a:ext uri="{FF2B5EF4-FFF2-40B4-BE49-F238E27FC236}">
                <a16:creationId xmlns:a16="http://schemas.microsoft.com/office/drawing/2014/main" id="{BCE7F687-C50A-4BDB-B294-FEF8B50A3A8B}"/>
              </a:ext>
            </a:extLst>
          </p:cNvPr>
          <p:cNvSpPr>
            <a:spLocks noGrp="1"/>
          </p:cNvSpPr>
          <p:nvPr>
            <p:ph sz="quarter" idx="18" hasCustomPrompt="1"/>
          </p:nvPr>
        </p:nvSpPr>
        <p:spPr>
          <a:xfrm>
            <a:off x="562610" y="2917824"/>
            <a:ext cx="1872000" cy="1817687"/>
          </a:xfrm>
        </p:spPr>
        <p:txBody>
          <a:bodyPr/>
          <a:lstStyle>
            <a:lvl1pPr algn="ctr">
              <a:defRPr sz="1400">
                <a:solidFill>
                  <a:schemeClr val="tx1"/>
                </a:solidFill>
              </a:defRPr>
            </a:lvl1pPr>
            <a:lvl2pPr algn="ctr">
              <a:defRPr sz="1800">
                <a:solidFill>
                  <a:schemeClr val="accent3"/>
                </a:solidFill>
              </a:defRPr>
            </a:lvl2pPr>
          </a:lstStyle>
          <a:p>
            <a:pPr lvl="0"/>
            <a:r>
              <a:rPr lang="en-US" dirty="0"/>
              <a:t>Body Text (Arial </a:t>
            </a:r>
            <a:r>
              <a:rPr lang="en-US" dirty="0" err="1"/>
              <a:t>14pt</a:t>
            </a:r>
            <a:r>
              <a:rPr lang="en-US" dirty="0"/>
              <a:t>)</a:t>
            </a:r>
          </a:p>
          <a:p>
            <a:pPr lvl="1"/>
            <a:r>
              <a:rPr lang="en-US" dirty="0"/>
              <a:t>Heading 1 (Arial </a:t>
            </a:r>
            <a:r>
              <a:rPr lang="en-US" dirty="0" err="1"/>
              <a:t>18pt</a:t>
            </a:r>
            <a:r>
              <a:rPr lang="en-US" dirty="0"/>
              <a:t>)</a:t>
            </a:r>
          </a:p>
        </p:txBody>
      </p:sp>
      <p:sp>
        <p:nvSpPr>
          <p:cNvPr id="7" name="Content Placeholder 3">
            <a:extLst>
              <a:ext uri="{FF2B5EF4-FFF2-40B4-BE49-F238E27FC236}">
                <a16:creationId xmlns:a16="http://schemas.microsoft.com/office/drawing/2014/main" id="{155458E5-5CE3-4240-8867-619BCC6890C8}"/>
              </a:ext>
            </a:extLst>
          </p:cNvPr>
          <p:cNvSpPr>
            <a:spLocks noGrp="1"/>
          </p:cNvSpPr>
          <p:nvPr>
            <p:ph sz="quarter" idx="19" hasCustomPrompt="1"/>
          </p:nvPr>
        </p:nvSpPr>
        <p:spPr>
          <a:xfrm>
            <a:off x="4665120" y="2917824"/>
            <a:ext cx="1872000" cy="1817687"/>
          </a:xfrm>
        </p:spPr>
        <p:txBody>
          <a:bodyPr/>
          <a:lstStyle>
            <a:lvl1pPr algn="ctr">
              <a:defRPr lang="en-US" sz="1400" kern="1200" dirty="0" smtClean="0">
                <a:solidFill>
                  <a:schemeClr val="tx1"/>
                </a:solidFill>
                <a:latin typeface="+mn-lt"/>
                <a:ea typeface="+mn-ea"/>
                <a:cs typeface="+mn-cs"/>
              </a:defRPr>
            </a:lvl1pPr>
            <a:lvl2pPr algn="ctr">
              <a:defRPr sz="1800">
                <a:solidFill>
                  <a:schemeClr val="accent3"/>
                </a:solidFill>
              </a:defRPr>
            </a:lvl2pPr>
          </a:lstStyle>
          <a:p>
            <a:pPr marL="0" lvl="0" indent="0" algn="ctr" defTabSz="914400" rtl="0" eaLnBrk="1" latinLnBrk="0" hangingPunct="1">
              <a:lnSpc>
                <a:spcPct val="100000"/>
              </a:lnSpc>
              <a:spcBef>
                <a:spcPts val="0"/>
              </a:spcBef>
              <a:spcAft>
                <a:spcPts val="800"/>
              </a:spcAft>
              <a:buClr>
                <a:schemeClr val="tx1"/>
              </a:buClr>
              <a:buFont typeface="Arial" pitchFamily="34" charset="0"/>
              <a:buNone/>
            </a:pPr>
            <a:r>
              <a:rPr lang="en-US" dirty="0"/>
              <a:t>Body Text (Arial </a:t>
            </a:r>
            <a:r>
              <a:rPr lang="en-US" dirty="0" err="1"/>
              <a:t>14pt</a:t>
            </a:r>
            <a:r>
              <a:rPr lang="en-US" dirty="0"/>
              <a:t>)</a:t>
            </a:r>
          </a:p>
          <a:p>
            <a:pPr lvl="1"/>
            <a:r>
              <a:rPr lang="en-US" dirty="0"/>
              <a:t>Heading 1 (Arial </a:t>
            </a:r>
            <a:r>
              <a:rPr lang="en-US" dirty="0" err="1"/>
              <a:t>18pt</a:t>
            </a:r>
            <a:r>
              <a:rPr lang="en-US" dirty="0"/>
              <a:t>)</a:t>
            </a:r>
          </a:p>
        </p:txBody>
      </p:sp>
      <p:sp>
        <p:nvSpPr>
          <p:cNvPr id="8" name="Content Placeholder 8">
            <a:extLst>
              <a:ext uri="{FF2B5EF4-FFF2-40B4-BE49-F238E27FC236}">
                <a16:creationId xmlns:a16="http://schemas.microsoft.com/office/drawing/2014/main" id="{24ED695B-6467-4CAE-9C37-A37D1DB8B93C}"/>
              </a:ext>
            </a:extLst>
          </p:cNvPr>
          <p:cNvSpPr>
            <a:spLocks noGrp="1"/>
          </p:cNvSpPr>
          <p:nvPr>
            <p:ph sz="quarter" idx="15" hasCustomPrompt="1"/>
          </p:nvPr>
        </p:nvSpPr>
        <p:spPr>
          <a:xfrm>
            <a:off x="2613865" y="2917825"/>
            <a:ext cx="1872000" cy="1817687"/>
          </a:xfrm>
        </p:spPr>
        <p:txBody>
          <a:bodyPr/>
          <a:lstStyle>
            <a:lvl1pPr algn="ctr">
              <a:defRPr lang="en-US" sz="1400" kern="1200" dirty="0" smtClean="0">
                <a:solidFill>
                  <a:schemeClr val="tx1"/>
                </a:solidFill>
                <a:latin typeface="+mn-lt"/>
                <a:ea typeface="+mn-ea"/>
                <a:cs typeface="+mn-cs"/>
              </a:defRPr>
            </a:lvl1pPr>
            <a:lvl2pPr algn="ctr">
              <a:defRPr sz="1800">
                <a:solidFill>
                  <a:schemeClr val="accent3"/>
                </a:solidFill>
              </a:defRPr>
            </a:lvl2pPr>
          </a:lstStyle>
          <a:p>
            <a:pPr marL="0" lvl="0" indent="0" algn="ctr" defTabSz="914400" rtl="0" eaLnBrk="1" latinLnBrk="0" hangingPunct="1">
              <a:lnSpc>
                <a:spcPct val="100000"/>
              </a:lnSpc>
              <a:spcBef>
                <a:spcPts val="0"/>
              </a:spcBef>
              <a:spcAft>
                <a:spcPts val="800"/>
              </a:spcAft>
              <a:buClr>
                <a:schemeClr val="tx1"/>
              </a:buClr>
              <a:buFont typeface="Arial" pitchFamily="34" charset="0"/>
              <a:buNone/>
            </a:pPr>
            <a:r>
              <a:rPr lang="en-US" dirty="0"/>
              <a:t>Body Text (Arial </a:t>
            </a:r>
            <a:r>
              <a:rPr lang="en-US" dirty="0" err="1"/>
              <a:t>14pt</a:t>
            </a:r>
            <a:r>
              <a:rPr lang="en-US" dirty="0"/>
              <a:t>)</a:t>
            </a:r>
          </a:p>
          <a:p>
            <a:pPr lvl="1"/>
            <a:r>
              <a:rPr lang="en-US" dirty="0"/>
              <a:t>Heading 1 (Arial </a:t>
            </a:r>
            <a:r>
              <a:rPr lang="en-US" dirty="0" err="1"/>
              <a:t>18pt</a:t>
            </a:r>
            <a:r>
              <a:rPr lang="en-US" dirty="0"/>
              <a:t>)</a:t>
            </a:r>
          </a:p>
        </p:txBody>
      </p:sp>
      <p:sp>
        <p:nvSpPr>
          <p:cNvPr id="9" name="Content Placeholder 3">
            <a:extLst>
              <a:ext uri="{FF2B5EF4-FFF2-40B4-BE49-F238E27FC236}">
                <a16:creationId xmlns:a16="http://schemas.microsoft.com/office/drawing/2014/main" id="{51CD9234-D171-41D3-8EFD-ACC04C542121}"/>
              </a:ext>
            </a:extLst>
          </p:cNvPr>
          <p:cNvSpPr>
            <a:spLocks noGrp="1"/>
          </p:cNvSpPr>
          <p:nvPr>
            <p:ph sz="quarter" idx="16" hasCustomPrompt="1"/>
          </p:nvPr>
        </p:nvSpPr>
        <p:spPr>
          <a:xfrm>
            <a:off x="6716376" y="2917824"/>
            <a:ext cx="1872000" cy="1817687"/>
          </a:xfrm>
        </p:spPr>
        <p:txBody>
          <a:bodyPr>
            <a:normAutofit/>
          </a:bodyPr>
          <a:lstStyle>
            <a:lvl1pPr algn="ctr">
              <a:defRPr lang="en-US" sz="1400" kern="1200" dirty="0" smtClean="0">
                <a:solidFill>
                  <a:schemeClr val="tx1"/>
                </a:solidFill>
                <a:latin typeface="+mn-lt"/>
                <a:ea typeface="+mn-ea"/>
                <a:cs typeface="+mn-cs"/>
              </a:defRPr>
            </a:lvl1pPr>
            <a:lvl2pPr algn="ctr">
              <a:defRPr sz="1800">
                <a:solidFill>
                  <a:schemeClr val="accent3"/>
                </a:solidFill>
              </a:defRPr>
            </a:lvl2pPr>
            <a:lvl3pPr marL="0" indent="0" algn="ctr">
              <a:buNone/>
              <a:defRPr sz="2000">
                <a:solidFill>
                  <a:schemeClr val="accent4"/>
                </a:solidFill>
              </a:defRPr>
            </a:lvl3pPr>
          </a:lstStyle>
          <a:p>
            <a:pPr marL="0" lvl="0" indent="0" algn="ctr" defTabSz="914400" rtl="0" eaLnBrk="1" latinLnBrk="0" hangingPunct="1">
              <a:lnSpc>
                <a:spcPct val="100000"/>
              </a:lnSpc>
              <a:spcBef>
                <a:spcPts val="0"/>
              </a:spcBef>
              <a:spcAft>
                <a:spcPts val="800"/>
              </a:spcAft>
              <a:buClr>
                <a:schemeClr val="tx1"/>
              </a:buClr>
              <a:buFont typeface="Arial" pitchFamily="34" charset="0"/>
              <a:buNone/>
            </a:pPr>
            <a:r>
              <a:rPr lang="en-US" dirty="0"/>
              <a:t>Body Text (Arial </a:t>
            </a:r>
            <a:r>
              <a:rPr lang="en-US" dirty="0" err="1"/>
              <a:t>14pt</a:t>
            </a:r>
            <a:r>
              <a:rPr lang="en-US" dirty="0"/>
              <a:t>)</a:t>
            </a:r>
          </a:p>
          <a:p>
            <a:pPr lvl="1"/>
            <a:r>
              <a:rPr lang="en-US" dirty="0"/>
              <a:t>Heading 1 (Arial </a:t>
            </a:r>
            <a:r>
              <a:rPr lang="en-US" dirty="0" err="1"/>
              <a:t>18pt</a:t>
            </a:r>
            <a:r>
              <a:rPr lang="en-US" dirty="0"/>
              <a:t>)</a:t>
            </a:r>
          </a:p>
          <a:p>
            <a:pPr lvl="2"/>
            <a:endParaRPr lang="en-AU" dirty="0"/>
          </a:p>
        </p:txBody>
      </p:sp>
    </p:spTree>
    <p:extLst>
      <p:ext uri="{BB962C8B-B14F-4D97-AF65-F5344CB8AC3E}">
        <p14:creationId xmlns:p14="http://schemas.microsoft.com/office/powerpoint/2010/main" val="1620118367"/>
      </p:ext>
    </p:extLst>
  </p:cSld>
  <p:clrMapOvr>
    <a:masterClrMapping/>
  </p:clrMapOvr>
</p:sldLayout>
</file>

<file path=ppt/slideLayouts/slideLayout85.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itle and 1/3 2/3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AA22E-F85F-4E5D-A87A-4D9318B24709}"/>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E4D257D2-3900-41DA-8ACC-FF5D7597A928}"/>
              </a:ext>
            </a:extLst>
          </p:cNvPr>
          <p:cNvSpPr>
            <a:spLocks noGrp="1"/>
          </p:cNvSpPr>
          <p:nvPr>
            <p:ph type="sldNum" sz="quarter" idx="10"/>
          </p:nvPr>
        </p:nvSpPr>
        <p:spPr/>
        <p:txBody>
          <a:bodyPr/>
          <a:lstStyle/>
          <a:p>
            <a:fld id="{26237FA6-B01B-4AC4-B2C4-042E0C4FC130}" type="slidenum">
              <a:rPr lang="en-GB" smtClean="0"/>
              <a:pPr/>
              <a:t>‹#›</a:t>
            </a:fld>
            <a:endParaRPr lang="en-GB" dirty="0"/>
          </a:p>
        </p:txBody>
      </p:sp>
      <p:sp>
        <p:nvSpPr>
          <p:cNvPr id="4" name="Footer Placeholder 3">
            <a:extLst>
              <a:ext uri="{FF2B5EF4-FFF2-40B4-BE49-F238E27FC236}">
                <a16:creationId xmlns:a16="http://schemas.microsoft.com/office/drawing/2014/main" id="{AB36ECAA-F43F-4FC5-9C11-0B910D06E7AA}"/>
              </a:ext>
            </a:extLst>
          </p:cNvPr>
          <p:cNvSpPr>
            <a:spLocks noGrp="1"/>
          </p:cNvSpPr>
          <p:nvPr>
            <p:ph type="ftr" sz="quarter" idx="11"/>
          </p:nvPr>
        </p:nvSpPr>
        <p:spPr/>
        <p:txBody>
          <a:bodyPr/>
          <a:lstStyle/>
          <a:p>
            <a:endParaRPr lang="en-GB" dirty="0"/>
          </a:p>
        </p:txBody>
      </p:sp>
      <p:sp>
        <p:nvSpPr>
          <p:cNvPr id="5" name="Text Placeholder 4">
            <a:extLst>
              <a:ext uri="{FF2B5EF4-FFF2-40B4-BE49-F238E27FC236}">
                <a16:creationId xmlns:a16="http://schemas.microsoft.com/office/drawing/2014/main" id="{030C8B3B-7C77-4199-A9A8-884A32A8BCC7}"/>
              </a:ext>
            </a:extLst>
          </p:cNvPr>
          <p:cNvSpPr>
            <a:spLocks noGrp="1"/>
          </p:cNvSpPr>
          <p:nvPr>
            <p:ph type="body" sz="quarter" idx="16" hasCustomPrompt="1"/>
          </p:nvPr>
        </p:nvSpPr>
        <p:spPr>
          <a:xfrm>
            <a:off x="566731" y="1036722"/>
            <a:ext cx="8035698" cy="365760"/>
          </a:xfrm>
        </p:spPr>
        <p:txBody>
          <a:bodyPr anchor="t" anchorCtr="0">
            <a:noAutofit/>
          </a:bodyPr>
          <a:lstStyle>
            <a:lvl1pPr>
              <a:defRPr sz="2000" b="0">
                <a:solidFill>
                  <a:schemeClr val="bg2"/>
                </a:solidFill>
              </a:defRPr>
            </a:lvl1pPr>
          </a:lstStyle>
          <a:p>
            <a:pPr lvl="0"/>
            <a:r>
              <a:rPr lang="en-US" dirty="0"/>
              <a:t>Subtitle/secondary title</a:t>
            </a:r>
          </a:p>
        </p:txBody>
      </p:sp>
      <p:sp>
        <p:nvSpPr>
          <p:cNvPr id="6" name="Content Placeholder 3">
            <a:extLst>
              <a:ext uri="{FF2B5EF4-FFF2-40B4-BE49-F238E27FC236}">
                <a16:creationId xmlns:a16="http://schemas.microsoft.com/office/drawing/2014/main" id="{62F93404-B854-4A74-92D5-6F1A71753F02}"/>
              </a:ext>
            </a:extLst>
          </p:cNvPr>
          <p:cNvSpPr>
            <a:spLocks noGrp="1"/>
          </p:cNvSpPr>
          <p:nvPr>
            <p:ph sz="quarter" idx="17" hasCustomPrompt="1"/>
          </p:nvPr>
        </p:nvSpPr>
        <p:spPr>
          <a:xfrm>
            <a:off x="3352800" y="1851025"/>
            <a:ext cx="5251451" cy="2884487"/>
          </a:xfrm>
        </p:spPr>
        <p:txBody>
          <a:bodyPr/>
          <a:lstStyle>
            <a:lvl1pPr>
              <a:defRPr/>
            </a:lvl1pPr>
            <a:lvl3pPr>
              <a:defRPr/>
            </a:lvl3pPr>
            <a:lvl4pPr>
              <a:defRPr/>
            </a:lvl4pPr>
            <a:lvl5pPr>
              <a:defRPr/>
            </a:lvl5pPr>
            <a:lvl6pPr>
              <a:defRPr/>
            </a:lvl6pPr>
            <a:lvl7pPr>
              <a:defRPr/>
            </a:lvl7pPr>
            <a:lvl8pPr>
              <a:defRPr/>
            </a:lvl8pPr>
            <a:lvl9pPr>
              <a:defRPr/>
            </a:lvl9pPr>
          </a:lstStyle>
          <a:p>
            <a:pPr lvl="0"/>
            <a:r>
              <a:rPr lang="en-US" dirty="0"/>
              <a:t>Body Text (Arial </a:t>
            </a:r>
            <a:r>
              <a:rPr lang="en-US" dirty="0" err="1"/>
              <a:t>16pt</a:t>
            </a:r>
            <a:r>
              <a:rPr lang="en-US" dirty="0"/>
              <a:t>)</a:t>
            </a:r>
          </a:p>
          <a:p>
            <a:pPr lvl="1"/>
            <a:r>
              <a:rPr lang="en-US" dirty="0"/>
              <a:t>Heading 1 </a:t>
            </a:r>
          </a:p>
          <a:p>
            <a:pPr lvl="2"/>
            <a:r>
              <a:rPr lang="en-US" dirty="0"/>
              <a:t>Bullet 1 (Arial </a:t>
            </a:r>
            <a:r>
              <a:rPr lang="en-US" dirty="0" err="1"/>
              <a:t>16pt</a:t>
            </a:r>
            <a:r>
              <a:rPr lang="en-US" dirty="0"/>
              <a:t>)</a:t>
            </a:r>
          </a:p>
          <a:p>
            <a:pPr lvl="3"/>
            <a:r>
              <a:rPr lang="en-US" dirty="0"/>
              <a:t>Bullet 2 (Arial </a:t>
            </a:r>
            <a:r>
              <a:rPr lang="en-US" dirty="0" err="1"/>
              <a:t>16pt</a:t>
            </a:r>
            <a:r>
              <a:rPr lang="en-US" dirty="0"/>
              <a:t>)</a:t>
            </a:r>
          </a:p>
          <a:p>
            <a:pPr lvl="4"/>
            <a:r>
              <a:rPr lang="en-US" dirty="0"/>
              <a:t>Bullet 3 (Arial </a:t>
            </a:r>
            <a:r>
              <a:rPr lang="en-US" dirty="0" err="1"/>
              <a:t>14pt</a:t>
            </a:r>
            <a:r>
              <a:rPr lang="en-US" dirty="0"/>
              <a:t>)</a:t>
            </a:r>
          </a:p>
          <a:p>
            <a:pPr lvl="5"/>
            <a:r>
              <a:rPr lang="en-US" dirty="0"/>
              <a:t>Heading 2 (Arial </a:t>
            </a:r>
            <a:r>
              <a:rPr lang="en-US" dirty="0" err="1"/>
              <a:t>16pt</a:t>
            </a:r>
            <a:r>
              <a:rPr lang="en-US" dirty="0"/>
              <a:t>)</a:t>
            </a:r>
          </a:p>
          <a:p>
            <a:pPr lvl="6"/>
            <a:r>
              <a:rPr lang="en-US" dirty="0"/>
              <a:t>Number Bullet (Arial </a:t>
            </a:r>
            <a:r>
              <a:rPr lang="en-US" dirty="0" err="1"/>
              <a:t>16pt</a:t>
            </a:r>
            <a:r>
              <a:rPr lang="en-US" dirty="0"/>
              <a:t>)</a:t>
            </a:r>
          </a:p>
          <a:p>
            <a:pPr lvl="7"/>
            <a:r>
              <a:rPr lang="en-US" dirty="0"/>
              <a:t>Alpha Bullet 1 (Arial </a:t>
            </a:r>
            <a:r>
              <a:rPr lang="en-US" dirty="0" err="1"/>
              <a:t>16pt</a:t>
            </a:r>
            <a:r>
              <a:rPr lang="en-US" dirty="0"/>
              <a:t>)</a:t>
            </a:r>
          </a:p>
          <a:p>
            <a:pPr lvl="8"/>
            <a:r>
              <a:rPr lang="en-US" dirty="0"/>
              <a:t>Alpha Bullet 2 (</a:t>
            </a:r>
            <a:r>
              <a:rPr lang="en-US" dirty="0" err="1"/>
              <a:t>14pt</a:t>
            </a:r>
            <a:r>
              <a:rPr lang="en-US" dirty="0"/>
              <a:t>)</a:t>
            </a:r>
            <a:endParaRPr lang="en-AU" dirty="0"/>
          </a:p>
        </p:txBody>
      </p:sp>
      <p:sp>
        <p:nvSpPr>
          <p:cNvPr id="7" name="Content Placeholder 3">
            <a:extLst>
              <a:ext uri="{FF2B5EF4-FFF2-40B4-BE49-F238E27FC236}">
                <a16:creationId xmlns:a16="http://schemas.microsoft.com/office/drawing/2014/main" id="{88135BC3-EDA9-430A-9DD9-1D5B70102991}"/>
              </a:ext>
            </a:extLst>
          </p:cNvPr>
          <p:cNvSpPr>
            <a:spLocks noGrp="1"/>
          </p:cNvSpPr>
          <p:nvPr>
            <p:ph sz="quarter" idx="18" hasCustomPrompt="1"/>
          </p:nvPr>
        </p:nvSpPr>
        <p:spPr>
          <a:xfrm>
            <a:off x="566730" y="1851025"/>
            <a:ext cx="2514600" cy="2884487"/>
          </a:xfrm>
        </p:spPr>
        <p:txBody>
          <a:bodyPr>
            <a:noAutofit/>
          </a:bodyPr>
          <a:lstStyle>
            <a:lvl1pPr>
              <a:spcAft>
                <a:spcPts val="800"/>
              </a:spcAft>
              <a:defRPr sz="1600"/>
            </a:lvl1pPr>
            <a:lvl2pPr>
              <a:spcAft>
                <a:spcPts val="800"/>
              </a:spcAft>
              <a:defRPr sz="1800"/>
            </a:lvl2pPr>
            <a:lvl3pPr>
              <a:spcAft>
                <a:spcPts val="800"/>
              </a:spcAft>
              <a:defRPr sz="1600"/>
            </a:lvl3pPr>
            <a:lvl4pPr>
              <a:spcAft>
                <a:spcPts val="800"/>
              </a:spcAft>
              <a:defRPr sz="1600"/>
            </a:lvl4pPr>
            <a:lvl5pPr>
              <a:spcAft>
                <a:spcPts val="800"/>
              </a:spcAft>
              <a:defRPr sz="1400"/>
            </a:lvl5pPr>
            <a:lvl6pPr>
              <a:spcAft>
                <a:spcPts val="800"/>
              </a:spcAft>
              <a:defRPr sz="1600"/>
            </a:lvl6pPr>
            <a:lvl7pPr>
              <a:spcAft>
                <a:spcPts val="800"/>
              </a:spcAft>
              <a:defRPr sz="1600"/>
            </a:lvl7pPr>
            <a:lvl8pPr>
              <a:spcAft>
                <a:spcPts val="800"/>
              </a:spcAft>
              <a:defRPr sz="1600"/>
            </a:lvl8pPr>
            <a:lvl9pPr>
              <a:spcAft>
                <a:spcPts val="800"/>
              </a:spcAft>
              <a:defRPr sz="1400"/>
            </a:lvl9pPr>
          </a:lstStyle>
          <a:p>
            <a:pPr lvl="0"/>
            <a:r>
              <a:rPr lang="en-US" dirty="0"/>
              <a:t>Body Text (Arial </a:t>
            </a:r>
            <a:r>
              <a:rPr lang="en-US" dirty="0" err="1"/>
              <a:t>16pt</a:t>
            </a:r>
            <a:r>
              <a:rPr lang="en-US" dirty="0"/>
              <a:t>)</a:t>
            </a:r>
          </a:p>
          <a:p>
            <a:pPr lvl="1"/>
            <a:r>
              <a:rPr lang="en-US" dirty="0"/>
              <a:t>Heading 1 (Arial </a:t>
            </a:r>
            <a:r>
              <a:rPr lang="en-US" dirty="0" err="1"/>
              <a:t>18pt</a:t>
            </a:r>
            <a:r>
              <a:rPr lang="en-US" dirty="0"/>
              <a:t>)</a:t>
            </a:r>
          </a:p>
          <a:p>
            <a:pPr lvl="2"/>
            <a:r>
              <a:rPr lang="en-US" dirty="0"/>
              <a:t>Bullet 1 (Arial </a:t>
            </a:r>
            <a:r>
              <a:rPr lang="en-US" dirty="0" err="1"/>
              <a:t>16pt</a:t>
            </a:r>
            <a:r>
              <a:rPr lang="en-US" dirty="0"/>
              <a:t>)</a:t>
            </a:r>
          </a:p>
          <a:p>
            <a:pPr lvl="3"/>
            <a:r>
              <a:rPr lang="en-US" dirty="0"/>
              <a:t>Bullet 2 (Arial </a:t>
            </a:r>
            <a:r>
              <a:rPr lang="en-US" dirty="0" err="1"/>
              <a:t>16pt</a:t>
            </a:r>
            <a:r>
              <a:rPr lang="en-US" dirty="0"/>
              <a:t>)</a:t>
            </a:r>
          </a:p>
          <a:p>
            <a:pPr lvl="4"/>
            <a:r>
              <a:rPr lang="en-US" dirty="0"/>
              <a:t>Bullet 3 (Arial </a:t>
            </a:r>
            <a:r>
              <a:rPr lang="en-US" dirty="0" err="1"/>
              <a:t>14pt</a:t>
            </a:r>
            <a:r>
              <a:rPr lang="en-US" dirty="0"/>
              <a:t>)</a:t>
            </a:r>
          </a:p>
          <a:p>
            <a:pPr lvl="5"/>
            <a:r>
              <a:rPr lang="en-US" dirty="0"/>
              <a:t>Heading 2 (Arial </a:t>
            </a:r>
            <a:r>
              <a:rPr lang="en-US" dirty="0" err="1"/>
              <a:t>16pt</a:t>
            </a:r>
            <a:r>
              <a:rPr lang="en-US" dirty="0"/>
              <a:t>)</a:t>
            </a:r>
          </a:p>
          <a:p>
            <a:pPr lvl="6"/>
            <a:r>
              <a:rPr lang="en-US" dirty="0"/>
              <a:t>Number Bullet (Arial </a:t>
            </a:r>
            <a:r>
              <a:rPr lang="en-US" dirty="0" err="1"/>
              <a:t>16pt</a:t>
            </a:r>
            <a:r>
              <a:rPr lang="en-US" dirty="0"/>
              <a:t>)</a:t>
            </a:r>
          </a:p>
        </p:txBody>
      </p:sp>
    </p:spTree>
    <p:extLst>
      <p:ext uri="{BB962C8B-B14F-4D97-AF65-F5344CB8AC3E}">
        <p14:creationId xmlns:p14="http://schemas.microsoft.com/office/powerpoint/2010/main" val="3057815958"/>
      </p:ext>
    </p:extLst>
  </p:cSld>
  <p:clrMapOvr>
    <a:masterClrMapping/>
  </p:clrMapOvr>
</p:sldLayout>
</file>

<file path=ppt/slideLayouts/slideLayout86.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B687ED34-7498-4C89-ADD3-F60ED9D3BDA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765"/>
          <a:stretch/>
        </p:blipFill>
        <p:spPr>
          <a:xfrm>
            <a:off x="6013514" y="0"/>
            <a:ext cx="3130485" cy="5143500"/>
          </a:xfrm>
          <a:prstGeom prst="rect">
            <a:avLst/>
          </a:prstGeom>
        </p:spPr>
      </p:pic>
      <p:sp>
        <p:nvSpPr>
          <p:cNvPr id="2" name="Title 1">
            <a:extLst>
              <a:ext uri="{FF2B5EF4-FFF2-40B4-BE49-F238E27FC236}">
                <a16:creationId xmlns:a16="http://schemas.microsoft.com/office/drawing/2014/main" id="{9465B071-AEC5-4795-86B4-A102A1DA46FD}"/>
              </a:ext>
            </a:extLst>
          </p:cNvPr>
          <p:cNvSpPr>
            <a:spLocks noGrp="1"/>
          </p:cNvSpPr>
          <p:nvPr>
            <p:ph type="title" hasCustomPrompt="1"/>
          </p:nvPr>
        </p:nvSpPr>
        <p:spPr>
          <a:xfrm>
            <a:off x="566738" y="635531"/>
            <a:ext cx="4754880" cy="411480"/>
          </a:xfrm>
        </p:spPr>
        <p:txBody>
          <a:bodyPr/>
          <a:lstStyle>
            <a:lvl1pPr>
              <a:defRPr/>
            </a:lvl1pPr>
          </a:lstStyle>
          <a:p>
            <a:r>
              <a:rPr lang="en-US" dirty="0"/>
              <a:t>Click to edit heading</a:t>
            </a:r>
            <a:endParaRPr lang="en-GB" dirty="0"/>
          </a:p>
        </p:txBody>
      </p:sp>
      <p:sp>
        <p:nvSpPr>
          <p:cNvPr id="3" name="Slide Number Placeholder 2">
            <a:extLst>
              <a:ext uri="{FF2B5EF4-FFF2-40B4-BE49-F238E27FC236}">
                <a16:creationId xmlns:a16="http://schemas.microsoft.com/office/drawing/2014/main" id="{CFC13460-54B1-4E01-A6B8-EC74F638F384}"/>
              </a:ext>
            </a:extLst>
          </p:cNvPr>
          <p:cNvSpPr>
            <a:spLocks noGrp="1"/>
          </p:cNvSpPr>
          <p:nvPr>
            <p:ph type="sldNum" sz="quarter" idx="10"/>
          </p:nvPr>
        </p:nvSpPr>
        <p:spPr/>
        <p:txBody>
          <a:bodyPr/>
          <a:lstStyle>
            <a:lvl1pPr>
              <a:defRPr>
                <a:solidFill>
                  <a:schemeClr val="bg1"/>
                </a:solidFill>
              </a:defRPr>
            </a:lvl1pPr>
          </a:lstStyle>
          <a:p>
            <a:fld id="{26237FA6-B01B-4AC4-B2C4-042E0C4FC130}" type="slidenum">
              <a:rPr lang="en-GB" smtClean="0"/>
              <a:pPr/>
              <a:t>‹#›</a:t>
            </a:fld>
            <a:endParaRPr lang="en-GB" dirty="0"/>
          </a:p>
        </p:txBody>
      </p:sp>
      <p:sp>
        <p:nvSpPr>
          <p:cNvPr id="4" name="Footer Placeholder 3">
            <a:extLst>
              <a:ext uri="{FF2B5EF4-FFF2-40B4-BE49-F238E27FC236}">
                <a16:creationId xmlns:a16="http://schemas.microsoft.com/office/drawing/2014/main" id="{B1623100-70DE-48AA-82EC-E9693B02F66D}"/>
              </a:ext>
            </a:extLst>
          </p:cNvPr>
          <p:cNvSpPr>
            <a:spLocks noGrp="1"/>
          </p:cNvSpPr>
          <p:nvPr>
            <p:ph type="ftr" sz="quarter" idx="11"/>
          </p:nvPr>
        </p:nvSpPr>
        <p:spPr>
          <a:xfrm>
            <a:off x="566739" y="4849813"/>
            <a:ext cx="4754880" cy="198437"/>
          </a:xfrm>
        </p:spPr>
        <p:txBody>
          <a:bodyPr/>
          <a:lstStyle/>
          <a:p>
            <a:endParaRPr lang="en-GB" dirty="0"/>
          </a:p>
        </p:txBody>
      </p:sp>
      <p:sp>
        <p:nvSpPr>
          <p:cNvPr id="5" name="Text Placeholder 4">
            <a:extLst>
              <a:ext uri="{FF2B5EF4-FFF2-40B4-BE49-F238E27FC236}">
                <a16:creationId xmlns:a16="http://schemas.microsoft.com/office/drawing/2014/main" id="{FFF76A8B-1C3A-4037-A440-8FC521DC1EDC}"/>
              </a:ext>
            </a:extLst>
          </p:cNvPr>
          <p:cNvSpPr>
            <a:spLocks noGrp="1"/>
          </p:cNvSpPr>
          <p:nvPr>
            <p:ph type="body" sz="quarter" idx="16" hasCustomPrompt="1"/>
          </p:nvPr>
        </p:nvSpPr>
        <p:spPr>
          <a:xfrm>
            <a:off x="566731" y="1036722"/>
            <a:ext cx="4754880" cy="365760"/>
          </a:xfrm>
        </p:spPr>
        <p:txBody>
          <a:bodyPr anchor="t" anchorCtr="0">
            <a:noAutofit/>
          </a:bodyPr>
          <a:lstStyle>
            <a:lvl1pPr>
              <a:defRPr sz="2000" b="0">
                <a:solidFill>
                  <a:schemeClr val="bg2"/>
                </a:solidFill>
              </a:defRPr>
            </a:lvl1pPr>
          </a:lstStyle>
          <a:p>
            <a:pPr lvl="0"/>
            <a:r>
              <a:rPr lang="en-US" dirty="0"/>
              <a:t>Subtitle/secondary title</a:t>
            </a:r>
          </a:p>
        </p:txBody>
      </p:sp>
      <p:sp>
        <p:nvSpPr>
          <p:cNvPr id="7" name="Content Placeholder 3">
            <a:extLst>
              <a:ext uri="{FF2B5EF4-FFF2-40B4-BE49-F238E27FC236}">
                <a16:creationId xmlns:a16="http://schemas.microsoft.com/office/drawing/2014/main" id="{25407474-954C-4AB0-8136-FFFC1759B907}"/>
              </a:ext>
            </a:extLst>
          </p:cNvPr>
          <p:cNvSpPr>
            <a:spLocks noGrp="1"/>
          </p:cNvSpPr>
          <p:nvPr>
            <p:ph sz="quarter" idx="24" hasCustomPrompt="1"/>
          </p:nvPr>
        </p:nvSpPr>
        <p:spPr>
          <a:xfrm>
            <a:off x="566731" y="1851025"/>
            <a:ext cx="4751256" cy="2884487"/>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dirty="0"/>
              <a:t>Body Text (Arial </a:t>
            </a:r>
            <a:r>
              <a:rPr lang="en-US" dirty="0" err="1"/>
              <a:t>16pt</a:t>
            </a:r>
            <a:r>
              <a:rPr lang="en-US" dirty="0"/>
              <a:t>)</a:t>
            </a:r>
          </a:p>
          <a:p>
            <a:pPr lvl="1"/>
            <a:r>
              <a:rPr lang="en-US" dirty="0"/>
              <a:t>Heading 1 (Arial </a:t>
            </a:r>
            <a:r>
              <a:rPr lang="en-US" dirty="0" err="1"/>
              <a:t>18pt</a:t>
            </a:r>
            <a:r>
              <a:rPr lang="en-US" dirty="0"/>
              <a:t>)</a:t>
            </a:r>
          </a:p>
          <a:p>
            <a:pPr lvl="2"/>
            <a:r>
              <a:rPr lang="en-US" dirty="0"/>
              <a:t>Bullet 1 (Arial </a:t>
            </a:r>
            <a:r>
              <a:rPr lang="en-US" dirty="0" err="1"/>
              <a:t>16pt</a:t>
            </a:r>
            <a:r>
              <a:rPr lang="en-US" dirty="0"/>
              <a:t>)</a:t>
            </a:r>
          </a:p>
          <a:p>
            <a:pPr lvl="3"/>
            <a:r>
              <a:rPr lang="en-US" dirty="0"/>
              <a:t>Bullet 2 (Arial </a:t>
            </a:r>
            <a:r>
              <a:rPr lang="en-US" dirty="0" err="1"/>
              <a:t>16pt</a:t>
            </a:r>
            <a:r>
              <a:rPr lang="en-US" dirty="0"/>
              <a:t>)</a:t>
            </a:r>
          </a:p>
          <a:p>
            <a:pPr lvl="4"/>
            <a:r>
              <a:rPr lang="en-US" dirty="0"/>
              <a:t>Bullet 3 (Arial </a:t>
            </a:r>
            <a:r>
              <a:rPr lang="en-US" dirty="0" err="1"/>
              <a:t>14pt</a:t>
            </a:r>
            <a:r>
              <a:rPr lang="en-US" dirty="0"/>
              <a:t>)</a:t>
            </a:r>
          </a:p>
          <a:p>
            <a:pPr lvl="5"/>
            <a:r>
              <a:rPr lang="en-US" dirty="0"/>
              <a:t>Heading 2 (Arial </a:t>
            </a:r>
            <a:r>
              <a:rPr lang="en-US" dirty="0" err="1"/>
              <a:t>16pt</a:t>
            </a:r>
            <a:r>
              <a:rPr lang="en-US" dirty="0"/>
              <a:t>)</a:t>
            </a:r>
          </a:p>
          <a:p>
            <a:pPr lvl="6"/>
            <a:r>
              <a:rPr lang="en-US" dirty="0"/>
              <a:t>Number Bullet (Arial </a:t>
            </a:r>
            <a:r>
              <a:rPr lang="en-US" dirty="0" err="1"/>
              <a:t>16pt</a:t>
            </a:r>
            <a:r>
              <a:rPr lang="en-US" dirty="0"/>
              <a:t>)</a:t>
            </a:r>
          </a:p>
          <a:p>
            <a:pPr lvl="7"/>
            <a:r>
              <a:rPr lang="en-US" dirty="0"/>
              <a:t>Alpha Bullet 1 (Arial </a:t>
            </a:r>
            <a:r>
              <a:rPr lang="en-US" dirty="0" err="1"/>
              <a:t>16pt</a:t>
            </a:r>
            <a:r>
              <a:rPr lang="en-US" dirty="0"/>
              <a:t>)</a:t>
            </a:r>
          </a:p>
          <a:p>
            <a:pPr lvl="8"/>
            <a:r>
              <a:rPr lang="en-US" dirty="0"/>
              <a:t>Alpha Bullet 2 (</a:t>
            </a:r>
            <a:r>
              <a:rPr lang="en-US" dirty="0" err="1"/>
              <a:t>14pt</a:t>
            </a:r>
            <a:r>
              <a:rPr lang="en-US" dirty="0"/>
              <a:t>)</a:t>
            </a:r>
            <a:endParaRPr lang="en-AU" dirty="0"/>
          </a:p>
        </p:txBody>
      </p:sp>
    </p:spTree>
    <p:extLst>
      <p:ext uri="{BB962C8B-B14F-4D97-AF65-F5344CB8AC3E}">
        <p14:creationId xmlns:p14="http://schemas.microsoft.com/office/powerpoint/2010/main" val="1047606323"/>
      </p:ext>
    </p:extLst>
  </p:cSld>
  <p:clrMapOvr>
    <a:masterClrMapping/>
  </p:clrMapOvr>
</p:sldLayout>
</file>

<file path=ppt/slideLayouts/slideLayout87.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itle and 2/3 1/3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8F390-4EF8-417C-BAB7-2E18E461FBE2}"/>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07484231-8D76-4488-9484-C919CCF25FE0}"/>
              </a:ext>
            </a:extLst>
          </p:cNvPr>
          <p:cNvSpPr>
            <a:spLocks noGrp="1"/>
          </p:cNvSpPr>
          <p:nvPr>
            <p:ph type="sldNum" sz="quarter" idx="10"/>
          </p:nvPr>
        </p:nvSpPr>
        <p:spPr/>
        <p:txBody>
          <a:bodyPr/>
          <a:lstStyle/>
          <a:p>
            <a:fld id="{26237FA6-B01B-4AC4-B2C4-042E0C4FC130}" type="slidenum">
              <a:rPr lang="en-GB" smtClean="0"/>
              <a:pPr/>
              <a:t>‹#›</a:t>
            </a:fld>
            <a:endParaRPr lang="en-GB" dirty="0"/>
          </a:p>
        </p:txBody>
      </p:sp>
      <p:sp>
        <p:nvSpPr>
          <p:cNvPr id="4" name="Footer Placeholder 3">
            <a:extLst>
              <a:ext uri="{FF2B5EF4-FFF2-40B4-BE49-F238E27FC236}">
                <a16:creationId xmlns:a16="http://schemas.microsoft.com/office/drawing/2014/main" id="{78EBCD50-179E-4982-9C8A-295249B02BD9}"/>
              </a:ext>
            </a:extLst>
          </p:cNvPr>
          <p:cNvSpPr>
            <a:spLocks noGrp="1"/>
          </p:cNvSpPr>
          <p:nvPr>
            <p:ph type="ftr" sz="quarter" idx="11"/>
          </p:nvPr>
        </p:nvSpPr>
        <p:spPr/>
        <p:txBody>
          <a:bodyPr/>
          <a:lstStyle/>
          <a:p>
            <a:endParaRPr lang="en-GB" dirty="0"/>
          </a:p>
        </p:txBody>
      </p:sp>
      <p:sp>
        <p:nvSpPr>
          <p:cNvPr id="5" name="Text Placeholder 4">
            <a:extLst>
              <a:ext uri="{FF2B5EF4-FFF2-40B4-BE49-F238E27FC236}">
                <a16:creationId xmlns:a16="http://schemas.microsoft.com/office/drawing/2014/main" id="{86F74B4E-EF51-4445-9829-54F1855BC03C}"/>
              </a:ext>
            </a:extLst>
          </p:cNvPr>
          <p:cNvSpPr>
            <a:spLocks noGrp="1"/>
          </p:cNvSpPr>
          <p:nvPr>
            <p:ph type="body" sz="quarter" idx="16" hasCustomPrompt="1"/>
          </p:nvPr>
        </p:nvSpPr>
        <p:spPr>
          <a:xfrm>
            <a:off x="566731" y="1036722"/>
            <a:ext cx="8035698" cy="365760"/>
          </a:xfrm>
        </p:spPr>
        <p:txBody>
          <a:bodyPr anchor="t" anchorCtr="0">
            <a:noAutofit/>
          </a:bodyPr>
          <a:lstStyle>
            <a:lvl1pPr>
              <a:defRPr sz="2000" b="0">
                <a:solidFill>
                  <a:schemeClr val="bg2"/>
                </a:solidFill>
              </a:defRPr>
            </a:lvl1pPr>
          </a:lstStyle>
          <a:p>
            <a:pPr lvl="0"/>
            <a:r>
              <a:rPr lang="en-US" dirty="0"/>
              <a:t>Subtitle/secondary title</a:t>
            </a:r>
          </a:p>
        </p:txBody>
      </p:sp>
      <p:sp>
        <p:nvSpPr>
          <p:cNvPr id="6" name="Content Placeholder 3">
            <a:extLst>
              <a:ext uri="{FF2B5EF4-FFF2-40B4-BE49-F238E27FC236}">
                <a16:creationId xmlns:a16="http://schemas.microsoft.com/office/drawing/2014/main" id="{0ACC716D-24F0-4E76-B87A-E4BE2D8F42DC}"/>
              </a:ext>
            </a:extLst>
          </p:cNvPr>
          <p:cNvSpPr>
            <a:spLocks noGrp="1"/>
          </p:cNvSpPr>
          <p:nvPr>
            <p:ph sz="quarter" idx="17" hasCustomPrompt="1"/>
          </p:nvPr>
        </p:nvSpPr>
        <p:spPr>
          <a:xfrm>
            <a:off x="566736" y="1851025"/>
            <a:ext cx="5224463" cy="2884487"/>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dirty="0"/>
              <a:t>Body Text (Arial </a:t>
            </a:r>
            <a:r>
              <a:rPr lang="en-US" dirty="0" err="1"/>
              <a:t>16pt</a:t>
            </a:r>
            <a:r>
              <a:rPr lang="en-US" dirty="0"/>
              <a:t>)</a:t>
            </a:r>
          </a:p>
          <a:p>
            <a:pPr lvl="1"/>
            <a:r>
              <a:rPr lang="en-US" dirty="0"/>
              <a:t>Heading 1 (Arial </a:t>
            </a:r>
            <a:r>
              <a:rPr lang="en-US" dirty="0" err="1"/>
              <a:t>18pt</a:t>
            </a:r>
            <a:r>
              <a:rPr lang="en-US" dirty="0"/>
              <a:t>)</a:t>
            </a:r>
          </a:p>
          <a:p>
            <a:pPr lvl="2"/>
            <a:r>
              <a:rPr lang="en-US" dirty="0"/>
              <a:t>Bullet 1 (Arial </a:t>
            </a:r>
            <a:r>
              <a:rPr lang="en-US" dirty="0" err="1"/>
              <a:t>16pt</a:t>
            </a:r>
            <a:r>
              <a:rPr lang="en-US" dirty="0"/>
              <a:t>)</a:t>
            </a:r>
          </a:p>
          <a:p>
            <a:pPr lvl="3"/>
            <a:r>
              <a:rPr lang="en-US" dirty="0"/>
              <a:t>Bullet 2 (Arial </a:t>
            </a:r>
            <a:r>
              <a:rPr lang="en-US" dirty="0" err="1"/>
              <a:t>16pt</a:t>
            </a:r>
            <a:r>
              <a:rPr lang="en-US" dirty="0"/>
              <a:t>)</a:t>
            </a:r>
          </a:p>
          <a:p>
            <a:pPr lvl="4"/>
            <a:r>
              <a:rPr lang="en-US" dirty="0"/>
              <a:t>Bullet 3 (Arial </a:t>
            </a:r>
            <a:r>
              <a:rPr lang="en-US" dirty="0" err="1"/>
              <a:t>14pt</a:t>
            </a:r>
            <a:r>
              <a:rPr lang="en-US" dirty="0"/>
              <a:t>)</a:t>
            </a:r>
          </a:p>
          <a:p>
            <a:pPr lvl="5"/>
            <a:r>
              <a:rPr lang="en-US" dirty="0"/>
              <a:t>Heading 2 (Arial </a:t>
            </a:r>
            <a:r>
              <a:rPr lang="en-US" dirty="0" err="1"/>
              <a:t>16pt</a:t>
            </a:r>
            <a:r>
              <a:rPr lang="en-US" dirty="0"/>
              <a:t>)</a:t>
            </a:r>
          </a:p>
          <a:p>
            <a:pPr lvl="6"/>
            <a:r>
              <a:rPr lang="en-US" dirty="0"/>
              <a:t>Number Bullet (Arial </a:t>
            </a:r>
            <a:r>
              <a:rPr lang="en-US" dirty="0" err="1"/>
              <a:t>16pt</a:t>
            </a:r>
            <a:r>
              <a:rPr lang="en-US" dirty="0"/>
              <a:t>)</a:t>
            </a:r>
          </a:p>
          <a:p>
            <a:pPr lvl="7"/>
            <a:r>
              <a:rPr lang="en-US" dirty="0"/>
              <a:t>Alpha Bullet 1 (Arial </a:t>
            </a:r>
            <a:r>
              <a:rPr lang="en-US" dirty="0" err="1"/>
              <a:t>16pt</a:t>
            </a:r>
            <a:r>
              <a:rPr lang="en-US" dirty="0"/>
              <a:t>)</a:t>
            </a:r>
          </a:p>
          <a:p>
            <a:pPr lvl="8"/>
            <a:r>
              <a:rPr lang="en-US" dirty="0"/>
              <a:t>Alpha Bullet 2 (</a:t>
            </a:r>
            <a:r>
              <a:rPr lang="en-US" dirty="0" err="1"/>
              <a:t>14pt</a:t>
            </a:r>
            <a:r>
              <a:rPr lang="en-US" dirty="0"/>
              <a:t>)</a:t>
            </a:r>
            <a:endParaRPr lang="en-AU" dirty="0"/>
          </a:p>
        </p:txBody>
      </p:sp>
      <p:sp>
        <p:nvSpPr>
          <p:cNvPr id="7" name="Content Placeholder 3">
            <a:extLst>
              <a:ext uri="{FF2B5EF4-FFF2-40B4-BE49-F238E27FC236}">
                <a16:creationId xmlns:a16="http://schemas.microsoft.com/office/drawing/2014/main" id="{C146F697-E62A-4B24-BE11-8FFF5FEAE8A7}"/>
              </a:ext>
            </a:extLst>
          </p:cNvPr>
          <p:cNvSpPr>
            <a:spLocks noGrp="1"/>
          </p:cNvSpPr>
          <p:nvPr>
            <p:ph sz="quarter" idx="18" hasCustomPrompt="1"/>
          </p:nvPr>
        </p:nvSpPr>
        <p:spPr>
          <a:xfrm>
            <a:off x="6076213" y="1851025"/>
            <a:ext cx="2528038" cy="2884487"/>
          </a:xfrm>
        </p:spPr>
        <p:txBody>
          <a:bodyPr/>
          <a:lstStyle>
            <a:lvl1pPr>
              <a:defRPr/>
            </a:lvl1pPr>
            <a:lvl3pPr>
              <a:defRPr/>
            </a:lvl3pPr>
            <a:lvl6pPr>
              <a:defRPr/>
            </a:lvl6pPr>
          </a:lstStyle>
          <a:p>
            <a:pPr lvl="0"/>
            <a:r>
              <a:rPr lang="en-US" dirty="0"/>
              <a:t>Body Text (Arial </a:t>
            </a:r>
            <a:r>
              <a:rPr lang="en-US" dirty="0" err="1"/>
              <a:t>16pt</a:t>
            </a:r>
            <a:r>
              <a:rPr lang="en-US" dirty="0"/>
              <a:t>)</a:t>
            </a:r>
          </a:p>
          <a:p>
            <a:pPr lvl="1"/>
            <a:r>
              <a:rPr lang="en-US" dirty="0"/>
              <a:t>Heading 1</a:t>
            </a:r>
          </a:p>
          <a:p>
            <a:pPr lvl="2"/>
            <a:r>
              <a:rPr lang="en-US" dirty="0"/>
              <a:t>Bullet 1 (Arial </a:t>
            </a:r>
            <a:r>
              <a:rPr lang="en-US" dirty="0" err="1"/>
              <a:t>16pt</a:t>
            </a:r>
            <a:r>
              <a:rPr lang="en-US" dirty="0"/>
              <a:t>)</a:t>
            </a:r>
          </a:p>
          <a:p>
            <a:pPr lvl="3"/>
            <a:r>
              <a:rPr lang="en-US" dirty="0"/>
              <a:t>Bullet 2</a:t>
            </a:r>
          </a:p>
          <a:p>
            <a:pPr lvl="4"/>
            <a:r>
              <a:rPr lang="en-US" dirty="0"/>
              <a:t>Bullet 3</a:t>
            </a:r>
          </a:p>
          <a:p>
            <a:pPr lvl="5"/>
            <a:r>
              <a:rPr lang="en-US" dirty="0"/>
              <a:t>Heading 2 (Arial </a:t>
            </a:r>
            <a:r>
              <a:rPr lang="en-US" dirty="0" err="1"/>
              <a:t>16pt</a:t>
            </a:r>
            <a:r>
              <a:rPr lang="en-US" dirty="0"/>
              <a:t>)</a:t>
            </a:r>
          </a:p>
          <a:p>
            <a:pPr lvl="6"/>
            <a:r>
              <a:rPr lang="en-US" dirty="0"/>
              <a:t>Number Bullet</a:t>
            </a:r>
          </a:p>
          <a:p>
            <a:pPr lvl="7"/>
            <a:r>
              <a:rPr lang="en-US" dirty="0"/>
              <a:t>Alpha Bullet 1</a:t>
            </a:r>
          </a:p>
          <a:p>
            <a:pPr lvl="8"/>
            <a:r>
              <a:rPr lang="en-US" dirty="0"/>
              <a:t>Alpha Bullet 2</a:t>
            </a:r>
            <a:endParaRPr lang="en-AU" dirty="0"/>
          </a:p>
        </p:txBody>
      </p:sp>
    </p:spTree>
    <p:extLst>
      <p:ext uri="{BB962C8B-B14F-4D97-AF65-F5344CB8AC3E}">
        <p14:creationId xmlns:p14="http://schemas.microsoft.com/office/powerpoint/2010/main" val="1451741391"/>
      </p:ext>
    </p:extLst>
  </p:cSld>
  <p:clrMapOvr>
    <a:masterClrMapping/>
  </p:clrMapOvr>
</p:sldLayout>
</file>

<file path=ppt/slideLayouts/slideLayout88.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ext and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5E4F3-CB57-4463-B00E-C6783CFC5640}"/>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F30427E5-CA38-4A9F-BDEE-3FC02AB1A341}"/>
              </a:ext>
            </a:extLst>
          </p:cNvPr>
          <p:cNvSpPr>
            <a:spLocks noGrp="1"/>
          </p:cNvSpPr>
          <p:nvPr>
            <p:ph type="sldNum" sz="quarter" idx="10"/>
          </p:nvPr>
        </p:nvSpPr>
        <p:spPr/>
        <p:txBody>
          <a:bodyPr/>
          <a:lstStyle/>
          <a:p>
            <a:fld id="{26237FA6-B01B-4AC4-B2C4-042E0C4FC130}" type="slidenum">
              <a:rPr lang="en-GB" smtClean="0"/>
              <a:pPr/>
              <a:t>‹#›</a:t>
            </a:fld>
            <a:endParaRPr lang="en-GB" dirty="0"/>
          </a:p>
        </p:txBody>
      </p:sp>
      <p:sp>
        <p:nvSpPr>
          <p:cNvPr id="4" name="Footer Placeholder 3">
            <a:extLst>
              <a:ext uri="{FF2B5EF4-FFF2-40B4-BE49-F238E27FC236}">
                <a16:creationId xmlns:a16="http://schemas.microsoft.com/office/drawing/2014/main" id="{EEAEBF78-DDC7-410B-B461-D882FC2E4E54}"/>
              </a:ext>
            </a:extLst>
          </p:cNvPr>
          <p:cNvSpPr>
            <a:spLocks noGrp="1"/>
          </p:cNvSpPr>
          <p:nvPr>
            <p:ph type="ftr" sz="quarter" idx="11"/>
          </p:nvPr>
        </p:nvSpPr>
        <p:spPr/>
        <p:txBody>
          <a:bodyPr/>
          <a:lstStyle/>
          <a:p>
            <a:endParaRPr lang="en-GB" dirty="0"/>
          </a:p>
        </p:txBody>
      </p:sp>
      <p:sp>
        <p:nvSpPr>
          <p:cNvPr id="5" name="Text Placeholder 4">
            <a:extLst>
              <a:ext uri="{FF2B5EF4-FFF2-40B4-BE49-F238E27FC236}">
                <a16:creationId xmlns:a16="http://schemas.microsoft.com/office/drawing/2014/main" id="{C856BD32-6DFA-42B1-9527-B0599FF1BE34}"/>
              </a:ext>
            </a:extLst>
          </p:cNvPr>
          <p:cNvSpPr>
            <a:spLocks noGrp="1"/>
          </p:cNvSpPr>
          <p:nvPr>
            <p:ph type="body" sz="quarter" idx="16" hasCustomPrompt="1"/>
          </p:nvPr>
        </p:nvSpPr>
        <p:spPr>
          <a:xfrm>
            <a:off x="566731" y="1036722"/>
            <a:ext cx="8035698" cy="365760"/>
          </a:xfrm>
        </p:spPr>
        <p:txBody>
          <a:bodyPr anchor="t" anchorCtr="0">
            <a:noAutofit/>
          </a:bodyPr>
          <a:lstStyle>
            <a:lvl1pPr>
              <a:defRPr sz="2000" b="0">
                <a:solidFill>
                  <a:schemeClr val="bg2"/>
                </a:solidFill>
              </a:defRPr>
            </a:lvl1pPr>
          </a:lstStyle>
          <a:p>
            <a:pPr lvl="0"/>
            <a:r>
              <a:rPr lang="en-US" dirty="0"/>
              <a:t>Subtitle/secondary title</a:t>
            </a:r>
          </a:p>
        </p:txBody>
      </p:sp>
      <p:sp>
        <p:nvSpPr>
          <p:cNvPr id="6" name="Content Placeholder 3">
            <a:extLst>
              <a:ext uri="{FF2B5EF4-FFF2-40B4-BE49-F238E27FC236}">
                <a16:creationId xmlns:a16="http://schemas.microsoft.com/office/drawing/2014/main" id="{71336EC0-4EFD-438A-9841-90CCF9E03259}"/>
              </a:ext>
            </a:extLst>
          </p:cNvPr>
          <p:cNvSpPr>
            <a:spLocks noGrp="1"/>
          </p:cNvSpPr>
          <p:nvPr>
            <p:ph sz="quarter" idx="15" hasCustomPrompt="1"/>
          </p:nvPr>
        </p:nvSpPr>
        <p:spPr>
          <a:xfrm>
            <a:off x="5428804" y="1851025"/>
            <a:ext cx="3175448" cy="2850919"/>
          </a:xfrm>
        </p:spPr>
        <p:txBody>
          <a:bodyPr/>
          <a:lstStyle>
            <a:lvl1pPr>
              <a:spcAft>
                <a:spcPts val="800"/>
              </a:spcAft>
              <a:defRPr sz="1600"/>
            </a:lvl1pPr>
            <a:lvl2pPr>
              <a:spcAft>
                <a:spcPts val="800"/>
              </a:spcAft>
              <a:defRPr sz="1400" b="1"/>
            </a:lvl2pPr>
            <a:lvl3pPr>
              <a:spcAft>
                <a:spcPts val="800"/>
              </a:spcAft>
              <a:defRPr sz="1600"/>
            </a:lvl3pPr>
            <a:lvl4pPr>
              <a:spcAft>
                <a:spcPts val="800"/>
              </a:spcAft>
              <a:defRPr sz="1600"/>
            </a:lvl4pPr>
            <a:lvl5pPr>
              <a:spcAft>
                <a:spcPts val="800"/>
              </a:spcAft>
              <a:defRPr sz="1400"/>
            </a:lvl5pPr>
            <a:lvl6pPr>
              <a:spcAft>
                <a:spcPts val="800"/>
              </a:spcAft>
              <a:defRPr sz="1600"/>
            </a:lvl6pPr>
            <a:lvl7pPr>
              <a:spcAft>
                <a:spcPts val="800"/>
              </a:spcAft>
              <a:defRPr sz="1600"/>
            </a:lvl7pPr>
            <a:lvl8pPr>
              <a:spcAft>
                <a:spcPts val="800"/>
              </a:spcAft>
              <a:defRPr sz="1600"/>
            </a:lvl8pPr>
            <a:lvl9pPr>
              <a:spcAft>
                <a:spcPts val="800"/>
              </a:spcAft>
              <a:defRPr sz="1400"/>
            </a:lvl9pPr>
          </a:lstStyle>
          <a:p>
            <a:pPr lvl="0"/>
            <a:r>
              <a:rPr lang="en-US" dirty="0"/>
              <a:t>Body Text (Arial </a:t>
            </a:r>
            <a:r>
              <a:rPr lang="en-US" dirty="0" err="1"/>
              <a:t>16pt</a:t>
            </a:r>
            <a:r>
              <a:rPr lang="en-US" dirty="0"/>
              <a:t>)</a:t>
            </a:r>
          </a:p>
          <a:p>
            <a:pPr lvl="1"/>
            <a:r>
              <a:rPr lang="en-US" dirty="0"/>
              <a:t>Heading 1 (Arial </a:t>
            </a:r>
            <a:r>
              <a:rPr lang="en-US" dirty="0" err="1"/>
              <a:t>14pt</a:t>
            </a:r>
            <a:r>
              <a:rPr lang="en-US" dirty="0"/>
              <a:t>)</a:t>
            </a:r>
          </a:p>
        </p:txBody>
      </p:sp>
      <p:sp>
        <p:nvSpPr>
          <p:cNvPr id="7" name="object 8">
            <a:extLst>
              <a:ext uri="{FF2B5EF4-FFF2-40B4-BE49-F238E27FC236}">
                <a16:creationId xmlns:a16="http://schemas.microsoft.com/office/drawing/2014/main" id="{7CB06CFC-4404-4E33-B28F-37753E328D89}"/>
              </a:ext>
            </a:extLst>
          </p:cNvPr>
          <p:cNvSpPr/>
          <p:nvPr userDrawn="1"/>
        </p:nvSpPr>
        <p:spPr>
          <a:xfrm>
            <a:off x="5435005" y="1474378"/>
            <a:ext cx="300945" cy="259025"/>
          </a:xfrm>
          <a:custGeom>
            <a:avLst/>
            <a:gdLst/>
            <a:ahLst/>
            <a:cxnLst/>
            <a:rect l="l" t="t" r="r" b="b"/>
            <a:pathLst>
              <a:path w="300990" h="259079">
                <a:moveTo>
                  <a:pt x="108788" y="0"/>
                </a:moveTo>
                <a:lnTo>
                  <a:pt x="57904" y="27984"/>
                </a:lnTo>
                <a:lnTo>
                  <a:pt x="24574" y="59931"/>
                </a:lnTo>
                <a:lnTo>
                  <a:pt x="6143" y="100053"/>
                </a:lnTo>
                <a:lnTo>
                  <a:pt x="0" y="152539"/>
                </a:lnTo>
                <a:lnTo>
                  <a:pt x="0" y="258775"/>
                </a:lnTo>
                <a:lnTo>
                  <a:pt x="138772" y="258775"/>
                </a:lnTo>
                <a:lnTo>
                  <a:pt x="138772" y="130657"/>
                </a:lnTo>
                <a:lnTo>
                  <a:pt x="72415" y="130657"/>
                </a:lnTo>
                <a:lnTo>
                  <a:pt x="73991" y="119470"/>
                </a:lnTo>
                <a:lnTo>
                  <a:pt x="96483" y="82049"/>
                </a:lnTo>
                <a:lnTo>
                  <a:pt x="138772" y="56451"/>
                </a:lnTo>
                <a:lnTo>
                  <a:pt x="108788" y="0"/>
                </a:lnTo>
                <a:close/>
              </a:path>
              <a:path w="300990" h="259079">
                <a:moveTo>
                  <a:pt x="270522" y="0"/>
                </a:moveTo>
                <a:lnTo>
                  <a:pt x="219638" y="27984"/>
                </a:lnTo>
                <a:lnTo>
                  <a:pt x="186309" y="59931"/>
                </a:lnTo>
                <a:lnTo>
                  <a:pt x="167884" y="100053"/>
                </a:lnTo>
                <a:lnTo>
                  <a:pt x="161747" y="152539"/>
                </a:lnTo>
                <a:lnTo>
                  <a:pt x="161747" y="258775"/>
                </a:lnTo>
                <a:lnTo>
                  <a:pt x="300507" y="258775"/>
                </a:lnTo>
                <a:lnTo>
                  <a:pt x="300507" y="130657"/>
                </a:lnTo>
                <a:lnTo>
                  <a:pt x="234149" y="130657"/>
                </a:lnTo>
                <a:lnTo>
                  <a:pt x="235726" y="119470"/>
                </a:lnTo>
                <a:lnTo>
                  <a:pt x="258218" y="82049"/>
                </a:lnTo>
                <a:lnTo>
                  <a:pt x="300507" y="56451"/>
                </a:lnTo>
                <a:lnTo>
                  <a:pt x="270522" y="0"/>
                </a:lnTo>
                <a:close/>
              </a:path>
            </a:pathLst>
          </a:custGeom>
          <a:solidFill>
            <a:schemeClr val="tx2"/>
          </a:solidFill>
        </p:spPr>
        <p:txBody>
          <a:bodyPr wrap="square" lIns="0" tIns="0" rIns="0" bIns="0" rtlCol="0"/>
          <a:lstStyle/>
          <a:p>
            <a:endParaRPr sz="2100" dirty="0"/>
          </a:p>
        </p:txBody>
      </p:sp>
      <p:sp>
        <p:nvSpPr>
          <p:cNvPr id="8" name="object 7">
            <a:extLst>
              <a:ext uri="{FF2B5EF4-FFF2-40B4-BE49-F238E27FC236}">
                <a16:creationId xmlns:a16="http://schemas.microsoft.com/office/drawing/2014/main" id="{E2C7D559-6ABB-41AB-90A0-051B6D9BAC14}"/>
              </a:ext>
            </a:extLst>
          </p:cNvPr>
          <p:cNvSpPr/>
          <p:nvPr userDrawn="1"/>
        </p:nvSpPr>
        <p:spPr>
          <a:xfrm>
            <a:off x="5266402" y="1851025"/>
            <a:ext cx="45719" cy="2889504"/>
          </a:xfrm>
          <a:custGeom>
            <a:avLst/>
            <a:gdLst/>
            <a:ahLst/>
            <a:cxnLst/>
            <a:rect l="l" t="t" r="r" b="b"/>
            <a:pathLst>
              <a:path h="1649729">
                <a:moveTo>
                  <a:pt x="0" y="0"/>
                </a:moveTo>
                <a:lnTo>
                  <a:pt x="0" y="1649717"/>
                </a:lnTo>
              </a:path>
            </a:pathLst>
          </a:custGeom>
          <a:ln w="12700">
            <a:solidFill>
              <a:schemeClr val="bg2"/>
            </a:solidFill>
          </a:ln>
        </p:spPr>
        <p:txBody>
          <a:bodyPr wrap="square" lIns="0" tIns="0" rIns="0" bIns="0" rtlCol="0"/>
          <a:lstStyle/>
          <a:p>
            <a:endParaRPr sz="2100" dirty="0"/>
          </a:p>
        </p:txBody>
      </p:sp>
      <p:sp>
        <p:nvSpPr>
          <p:cNvPr id="9" name="Content Placeholder 3">
            <a:extLst>
              <a:ext uri="{FF2B5EF4-FFF2-40B4-BE49-F238E27FC236}">
                <a16:creationId xmlns:a16="http://schemas.microsoft.com/office/drawing/2014/main" id="{D9086C06-E94E-47EC-8EE8-97FA10B99F59}"/>
              </a:ext>
            </a:extLst>
          </p:cNvPr>
          <p:cNvSpPr>
            <a:spLocks noGrp="1"/>
          </p:cNvSpPr>
          <p:nvPr>
            <p:ph sz="quarter" idx="17" hasCustomPrompt="1"/>
          </p:nvPr>
        </p:nvSpPr>
        <p:spPr>
          <a:xfrm>
            <a:off x="566736" y="1851025"/>
            <a:ext cx="3877056" cy="2884487"/>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dirty="0"/>
              <a:t>Body Text (Arial </a:t>
            </a:r>
            <a:r>
              <a:rPr lang="en-US" dirty="0" err="1"/>
              <a:t>16pt</a:t>
            </a:r>
            <a:r>
              <a:rPr lang="en-US" dirty="0"/>
              <a:t>)</a:t>
            </a:r>
          </a:p>
          <a:p>
            <a:pPr lvl="1"/>
            <a:r>
              <a:rPr lang="en-US" dirty="0"/>
              <a:t>Heading 1 (Arial </a:t>
            </a:r>
            <a:r>
              <a:rPr lang="en-US" dirty="0" err="1"/>
              <a:t>18pt</a:t>
            </a:r>
            <a:r>
              <a:rPr lang="en-US" dirty="0"/>
              <a:t>)</a:t>
            </a:r>
          </a:p>
          <a:p>
            <a:pPr lvl="2"/>
            <a:r>
              <a:rPr lang="en-US" dirty="0"/>
              <a:t>Bullet 1 (Arial </a:t>
            </a:r>
            <a:r>
              <a:rPr lang="en-US" dirty="0" err="1"/>
              <a:t>16pt</a:t>
            </a:r>
            <a:r>
              <a:rPr lang="en-US" dirty="0"/>
              <a:t>)</a:t>
            </a:r>
          </a:p>
          <a:p>
            <a:pPr lvl="3"/>
            <a:r>
              <a:rPr lang="en-US" dirty="0"/>
              <a:t>Bullet 2 (Arial </a:t>
            </a:r>
            <a:r>
              <a:rPr lang="en-US" dirty="0" err="1"/>
              <a:t>16pt</a:t>
            </a:r>
            <a:r>
              <a:rPr lang="en-US" dirty="0"/>
              <a:t>)</a:t>
            </a:r>
          </a:p>
          <a:p>
            <a:pPr lvl="4"/>
            <a:r>
              <a:rPr lang="en-US" dirty="0"/>
              <a:t>Bullet 3 (Arial </a:t>
            </a:r>
            <a:r>
              <a:rPr lang="en-US" dirty="0" err="1"/>
              <a:t>14pt</a:t>
            </a:r>
            <a:r>
              <a:rPr lang="en-US" dirty="0"/>
              <a:t>)</a:t>
            </a:r>
          </a:p>
          <a:p>
            <a:pPr lvl="5"/>
            <a:r>
              <a:rPr lang="en-US" dirty="0"/>
              <a:t>Heading 2 (Arial </a:t>
            </a:r>
            <a:r>
              <a:rPr lang="en-US" dirty="0" err="1"/>
              <a:t>16pt</a:t>
            </a:r>
            <a:r>
              <a:rPr lang="en-US" dirty="0"/>
              <a:t>)</a:t>
            </a:r>
          </a:p>
          <a:p>
            <a:pPr lvl="6"/>
            <a:r>
              <a:rPr lang="en-US" dirty="0"/>
              <a:t>Number Bullet (Arial </a:t>
            </a:r>
            <a:r>
              <a:rPr lang="en-US" dirty="0" err="1"/>
              <a:t>16pt</a:t>
            </a:r>
            <a:r>
              <a:rPr lang="en-US" dirty="0"/>
              <a:t>)</a:t>
            </a:r>
          </a:p>
          <a:p>
            <a:pPr lvl="7"/>
            <a:r>
              <a:rPr lang="en-US" dirty="0"/>
              <a:t>Alpha Bullet 1 (Arial </a:t>
            </a:r>
            <a:r>
              <a:rPr lang="en-US" dirty="0" err="1"/>
              <a:t>16pt</a:t>
            </a:r>
            <a:r>
              <a:rPr lang="en-US" dirty="0"/>
              <a:t>)</a:t>
            </a:r>
          </a:p>
          <a:p>
            <a:pPr lvl="8"/>
            <a:r>
              <a:rPr lang="en-US" dirty="0"/>
              <a:t>Alpha Bullet 2 (</a:t>
            </a:r>
            <a:r>
              <a:rPr lang="en-US" dirty="0" err="1"/>
              <a:t>14pt</a:t>
            </a:r>
            <a:r>
              <a:rPr lang="en-US" dirty="0"/>
              <a:t>)</a:t>
            </a:r>
            <a:endParaRPr lang="en-AU" dirty="0"/>
          </a:p>
        </p:txBody>
      </p:sp>
    </p:spTree>
    <p:extLst>
      <p:ext uri="{BB962C8B-B14F-4D97-AF65-F5344CB8AC3E}">
        <p14:creationId xmlns:p14="http://schemas.microsoft.com/office/powerpoint/2010/main" val="2777450521"/>
      </p:ext>
    </p:extLst>
  </p:cSld>
  <p:clrMapOvr>
    <a:masterClrMapping/>
  </p:clrMapOvr>
</p:sldLayout>
</file>

<file path=ppt/slideLayouts/slideLayout89.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B269F-F74B-445A-A8B0-96C4D427C0F8}"/>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8728A56-0746-40AF-87E2-76B278A902C8}"/>
              </a:ext>
            </a:extLst>
          </p:cNvPr>
          <p:cNvSpPr>
            <a:spLocks noGrp="1"/>
          </p:cNvSpPr>
          <p:nvPr>
            <p:ph type="sldNum" sz="quarter" idx="10"/>
          </p:nvPr>
        </p:nvSpPr>
        <p:spPr/>
        <p:txBody>
          <a:bodyPr/>
          <a:lstStyle/>
          <a:p>
            <a:fld id="{26237FA6-B01B-4AC4-B2C4-042E0C4FC130}" type="slidenum">
              <a:rPr lang="en-GB" smtClean="0"/>
              <a:pPr/>
              <a:t>‹#›</a:t>
            </a:fld>
            <a:endParaRPr lang="en-GB" dirty="0"/>
          </a:p>
        </p:txBody>
      </p:sp>
      <p:sp>
        <p:nvSpPr>
          <p:cNvPr id="4" name="Footer Placeholder 3">
            <a:extLst>
              <a:ext uri="{FF2B5EF4-FFF2-40B4-BE49-F238E27FC236}">
                <a16:creationId xmlns:a16="http://schemas.microsoft.com/office/drawing/2014/main" id="{95344B68-F619-411C-BB66-CD7ACE439DEF}"/>
              </a:ext>
            </a:extLst>
          </p:cNvPr>
          <p:cNvSpPr>
            <a:spLocks noGrp="1"/>
          </p:cNvSpPr>
          <p:nvPr>
            <p:ph type="ftr" sz="quarter" idx="11"/>
          </p:nvPr>
        </p:nvSpPr>
        <p:spPr/>
        <p:txBody>
          <a:bodyPr/>
          <a:lstStyle/>
          <a:p>
            <a:endParaRPr lang="en-GB" dirty="0"/>
          </a:p>
        </p:txBody>
      </p:sp>
      <p:sp>
        <p:nvSpPr>
          <p:cNvPr id="5" name="Text Placeholder 4">
            <a:extLst>
              <a:ext uri="{FF2B5EF4-FFF2-40B4-BE49-F238E27FC236}">
                <a16:creationId xmlns:a16="http://schemas.microsoft.com/office/drawing/2014/main" id="{90BB1E64-5450-4603-9545-812B0E7EB456}"/>
              </a:ext>
            </a:extLst>
          </p:cNvPr>
          <p:cNvSpPr>
            <a:spLocks noGrp="1"/>
          </p:cNvSpPr>
          <p:nvPr>
            <p:ph type="body" sz="quarter" idx="16" hasCustomPrompt="1"/>
          </p:nvPr>
        </p:nvSpPr>
        <p:spPr>
          <a:xfrm>
            <a:off x="566731" y="1036722"/>
            <a:ext cx="8035698" cy="365760"/>
          </a:xfrm>
        </p:spPr>
        <p:txBody>
          <a:bodyPr anchor="t" anchorCtr="0">
            <a:noAutofit/>
          </a:bodyPr>
          <a:lstStyle>
            <a:lvl1pPr>
              <a:defRPr sz="2000" b="0">
                <a:solidFill>
                  <a:schemeClr val="bg2"/>
                </a:solidFill>
              </a:defRPr>
            </a:lvl1pPr>
          </a:lstStyle>
          <a:p>
            <a:pPr lvl="0"/>
            <a:r>
              <a:rPr lang="en-US" dirty="0"/>
              <a:t>Subtitle/secondary title</a:t>
            </a:r>
          </a:p>
        </p:txBody>
      </p:sp>
    </p:spTree>
    <p:extLst>
      <p:ext uri="{BB962C8B-B14F-4D97-AF65-F5344CB8AC3E}">
        <p14:creationId xmlns:p14="http://schemas.microsoft.com/office/powerpoint/2010/main" val="3555194972"/>
      </p:ext>
    </p:extLst>
  </p:cSld>
  <p:clrMapOvr>
    <a:masterClrMapping/>
  </p:clrMapOvr>
</p:sldLayout>
</file>

<file path=ppt/slideLayouts/slideLayout9.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Quote Re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DD4C4A-6636-417F-950D-81E64F7D2E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7" name="object 8"/>
          <p:cNvSpPr/>
          <p:nvPr userDrawn="1"/>
        </p:nvSpPr>
        <p:spPr>
          <a:xfrm>
            <a:off x="1393786" y="1685974"/>
            <a:ext cx="300945" cy="259025"/>
          </a:xfrm>
          <a:custGeom>
            <a:avLst/>
            <a:gdLst/>
            <a:ahLst/>
            <a:cxnLst/>
            <a:rect l="l" t="t" r="r" b="b"/>
            <a:pathLst>
              <a:path w="300990" h="259079">
                <a:moveTo>
                  <a:pt x="108788" y="0"/>
                </a:moveTo>
                <a:lnTo>
                  <a:pt x="57904" y="27984"/>
                </a:lnTo>
                <a:lnTo>
                  <a:pt x="24574" y="59931"/>
                </a:lnTo>
                <a:lnTo>
                  <a:pt x="6143" y="100053"/>
                </a:lnTo>
                <a:lnTo>
                  <a:pt x="0" y="152539"/>
                </a:lnTo>
                <a:lnTo>
                  <a:pt x="0" y="258775"/>
                </a:lnTo>
                <a:lnTo>
                  <a:pt x="138772" y="258775"/>
                </a:lnTo>
                <a:lnTo>
                  <a:pt x="138772" y="130657"/>
                </a:lnTo>
                <a:lnTo>
                  <a:pt x="72415" y="130657"/>
                </a:lnTo>
                <a:lnTo>
                  <a:pt x="73991" y="119470"/>
                </a:lnTo>
                <a:lnTo>
                  <a:pt x="96483" y="82049"/>
                </a:lnTo>
                <a:lnTo>
                  <a:pt x="138772" y="56451"/>
                </a:lnTo>
                <a:lnTo>
                  <a:pt x="108788" y="0"/>
                </a:lnTo>
                <a:close/>
              </a:path>
              <a:path w="300990" h="259079">
                <a:moveTo>
                  <a:pt x="270522" y="0"/>
                </a:moveTo>
                <a:lnTo>
                  <a:pt x="219638" y="27984"/>
                </a:lnTo>
                <a:lnTo>
                  <a:pt x="186309" y="59931"/>
                </a:lnTo>
                <a:lnTo>
                  <a:pt x="167884" y="100053"/>
                </a:lnTo>
                <a:lnTo>
                  <a:pt x="161747" y="152539"/>
                </a:lnTo>
                <a:lnTo>
                  <a:pt x="161747" y="258775"/>
                </a:lnTo>
                <a:lnTo>
                  <a:pt x="300507" y="258775"/>
                </a:lnTo>
                <a:lnTo>
                  <a:pt x="300507" y="130657"/>
                </a:lnTo>
                <a:lnTo>
                  <a:pt x="234149" y="130657"/>
                </a:lnTo>
                <a:lnTo>
                  <a:pt x="235726" y="119470"/>
                </a:lnTo>
                <a:lnTo>
                  <a:pt x="258218" y="82049"/>
                </a:lnTo>
                <a:lnTo>
                  <a:pt x="300507" y="56451"/>
                </a:lnTo>
                <a:lnTo>
                  <a:pt x="270522" y="0"/>
                </a:lnTo>
                <a:close/>
              </a:path>
            </a:pathLst>
          </a:custGeom>
          <a:solidFill>
            <a:schemeClr val="tx2"/>
          </a:solidFill>
        </p:spPr>
        <p:txBody>
          <a:bodyPr wrap="square" lIns="0" tIns="0" rIns="0" bIns="0" rtlCol="0"/>
          <a:lstStyle/>
          <a:p>
            <a:endParaRPr sz="2100" dirty="0"/>
          </a:p>
        </p:txBody>
      </p:sp>
      <p:sp>
        <p:nvSpPr>
          <p:cNvPr id="4" name="Title 1"/>
          <p:cNvSpPr>
            <a:spLocks noGrp="1"/>
          </p:cNvSpPr>
          <p:nvPr>
            <p:ph type="ctrTitle" hasCustomPrompt="1"/>
          </p:nvPr>
        </p:nvSpPr>
        <p:spPr bwMode="gray">
          <a:xfrm>
            <a:off x="1411764" y="2092908"/>
            <a:ext cx="5176459" cy="1054906"/>
          </a:xfrm>
        </p:spPr>
        <p:txBody>
          <a:bodyPr anchor="t" anchorCtr="0">
            <a:noAutofit/>
          </a:bodyPr>
          <a:lstStyle>
            <a:lvl1pPr>
              <a:lnSpc>
                <a:spcPct val="90000"/>
              </a:lnSpc>
              <a:spcBef>
                <a:spcPts val="0"/>
              </a:spcBef>
              <a:spcAft>
                <a:spcPts val="0"/>
              </a:spcAft>
              <a:defRPr sz="2400" b="1" spc="0" baseline="0">
                <a:solidFill>
                  <a:schemeClr val="bg1"/>
                </a:solidFill>
              </a:defRPr>
            </a:lvl1pPr>
          </a:lstStyle>
          <a:p>
            <a:r>
              <a:rPr lang="en-US" dirty="0"/>
              <a:t>Example quote – Insert here and include quotation marks at the end. Use the Red Wave background."</a:t>
            </a:r>
            <a:endParaRPr lang="en-AU" dirty="0"/>
          </a:p>
        </p:txBody>
      </p:sp>
      <p:sp>
        <p:nvSpPr>
          <p:cNvPr id="10" name="Text Placeholder 9"/>
          <p:cNvSpPr>
            <a:spLocks noGrp="1"/>
          </p:cNvSpPr>
          <p:nvPr>
            <p:ph type="body" sz="quarter" idx="11" hasCustomPrompt="1"/>
          </p:nvPr>
        </p:nvSpPr>
        <p:spPr>
          <a:xfrm>
            <a:off x="1411763" y="3198051"/>
            <a:ext cx="5176459" cy="228600"/>
          </a:xfrm>
        </p:spPr>
        <p:txBody>
          <a:bodyPr>
            <a:noAutofit/>
          </a:bodyPr>
          <a:lstStyle>
            <a:lvl1pPr>
              <a:lnSpc>
                <a:spcPct val="90000"/>
              </a:lnSpc>
              <a:spcAft>
                <a:spcPts val="0"/>
              </a:spcAft>
              <a:defRPr sz="1400" b="1" baseline="0">
                <a:solidFill>
                  <a:schemeClr val="bg1"/>
                </a:solidFill>
              </a:defRPr>
            </a:lvl1pPr>
          </a:lstStyle>
          <a:p>
            <a:pPr lvl="0"/>
            <a:r>
              <a:rPr lang="en-US" dirty="0"/>
              <a:t>John Smith, Partner</a:t>
            </a:r>
          </a:p>
        </p:txBody>
      </p:sp>
    </p:spTree>
    <p:extLst>
      <p:ext uri="{BB962C8B-B14F-4D97-AF65-F5344CB8AC3E}">
        <p14:creationId xmlns:p14="http://schemas.microsoft.com/office/powerpoint/2010/main" val="1248178522"/>
      </p:ext>
    </p:extLst>
  </p:cSld>
  <p:clrMapOvr>
    <a:masterClrMapping/>
  </p:clrMapOvr>
</p:sldLayout>
</file>

<file path=ppt/slideLayouts/slideLayout90.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0FA888F-A991-4F74-85DB-424C842699DB}"/>
              </a:ext>
            </a:extLst>
          </p:cNvPr>
          <p:cNvSpPr>
            <a:spLocks noGrp="1"/>
          </p:cNvSpPr>
          <p:nvPr>
            <p:ph type="sldNum" sz="quarter" idx="10"/>
          </p:nvPr>
        </p:nvSpPr>
        <p:spPr/>
        <p:txBody>
          <a:bodyPr/>
          <a:lstStyle/>
          <a:p>
            <a:fld id="{26237FA6-B01B-4AC4-B2C4-042E0C4FC130}" type="slidenum">
              <a:rPr lang="en-GB" smtClean="0"/>
              <a:pPr/>
              <a:t>‹#›</a:t>
            </a:fld>
            <a:endParaRPr lang="en-GB" dirty="0"/>
          </a:p>
        </p:txBody>
      </p:sp>
      <p:sp>
        <p:nvSpPr>
          <p:cNvPr id="4" name="Footer Placeholder 3">
            <a:extLst>
              <a:ext uri="{FF2B5EF4-FFF2-40B4-BE49-F238E27FC236}">
                <a16:creationId xmlns:a16="http://schemas.microsoft.com/office/drawing/2014/main" id="{75CBEA1A-E92C-4E02-96DF-9B8120BD9878}"/>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943751413"/>
      </p:ext>
    </p:extLst>
  </p:cSld>
  <p:clrMapOvr>
    <a:masterClrMapping/>
  </p:clrMapOvr>
</p:sldLayout>
</file>

<file path=ppt/slideLayouts/slideLayout91.xml><?xml version="1.0" encoding="utf-8"?>
<p:sldLayout xmlns:p14="http://schemas.microsoft.com/office/powerpoint/2010/main" xmlns:a="http://schemas.openxmlformats.org/drawingml/2006/main" xmlns:r="http://schemas.openxmlformats.org/officeDocument/2006/relationships" xmlns:p="http://schemas.openxmlformats.org/presentationml/2006/main" showMasterSp="0" preserve="1" userDrawn="1">
  <p:cSld name="Blank 2">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GB" dirty="0"/>
          </a:p>
        </p:txBody>
      </p:sp>
      <p:sp>
        <p:nvSpPr>
          <p:cNvPr id="3" name="Slide Number Placeholder 2"/>
          <p:cNvSpPr>
            <a:spLocks noGrp="1"/>
          </p:cNvSpPr>
          <p:nvPr>
            <p:ph type="sldNum" sz="quarter" idx="11"/>
          </p:nvPr>
        </p:nvSpPr>
        <p:spPr/>
        <p:txBody>
          <a:bodyPr/>
          <a:lstStyle/>
          <a:p>
            <a:fld id="{26237FA6-B01B-4AC4-B2C4-042E0C4FC130}" type="slidenum">
              <a:rPr lang="en-GB" smtClean="0"/>
              <a:pPr/>
              <a:t>‹#›</a:t>
            </a:fld>
            <a:endParaRPr lang="en-GB" dirty="0"/>
          </a:p>
        </p:txBody>
      </p:sp>
    </p:spTree>
    <p:extLst>
      <p:ext uri="{BB962C8B-B14F-4D97-AF65-F5344CB8AC3E}">
        <p14:creationId xmlns:p14="http://schemas.microsoft.com/office/powerpoint/2010/main" val="2722643144"/>
      </p:ext>
    </p:extLst>
  </p:cSld>
  <p:clrMapOvr>
    <a:masterClrMapping/>
  </p:clrMapOvr>
</p:sldLayout>
</file>

<file path=ppt/slideLayouts/slideLayout92.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F9E4FF3-26AE-4A70-9CDC-328BAEF73579}"/>
              </a:ext>
            </a:extLst>
          </p:cNvPr>
          <p:cNvSpPr>
            <a:spLocks noGrp="1"/>
          </p:cNvSpPr>
          <p:nvPr>
            <p:ph type="sldNum" sz="quarter" idx="10"/>
          </p:nvPr>
        </p:nvSpPr>
        <p:spPr/>
        <p:txBody>
          <a:bodyPr/>
          <a:lstStyle/>
          <a:p>
            <a:fld id="{26237FA6-B01B-4AC4-B2C4-042E0C4FC130}" type="slidenum">
              <a:rPr lang="en-GB" smtClean="0"/>
              <a:pPr/>
              <a:t>‹#›</a:t>
            </a:fld>
            <a:endParaRPr lang="en-GB" dirty="0"/>
          </a:p>
        </p:txBody>
      </p:sp>
      <p:sp>
        <p:nvSpPr>
          <p:cNvPr id="4" name="Footer Placeholder 3">
            <a:extLst>
              <a:ext uri="{FF2B5EF4-FFF2-40B4-BE49-F238E27FC236}">
                <a16:creationId xmlns:a16="http://schemas.microsoft.com/office/drawing/2014/main" id="{B7912E26-8FAD-4881-9471-54BC743A139D}"/>
              </a:ext>
            </a:extLst>
          </p:cNvPr>
          <p:cNvSpPr>
            <a:spLocks noGrp="1"/>
          </p:cNvSpPr>
          <p:nvPr>
            <p:ph type="ftr" sz="quarter" idx="11"/>
          </p:nvPr>
        </p:nvSpPr>
        <p:spPr/>
        <p:txBody>
          <a:bodyPr/>
          <a:lstStyle/>
          <a:p>
            <a:endParaRPr lang="en-GB" dirty="0"/>
          </a:p>
        </p:txBody>
      </p:sp>
      <p:cxnSp>
        <p:nvCxnSpPr>
          <p:cNvPr id="5" name="Straight Connector 4">
            <a:extLst>
              <a:ext uri="{FF2B5EF4-FFF2-40B4-BE49-F238E27FC236}">
                <a16:creationId xmlns:a16="http://schemas.microsoft.com/office/drawing/2014/main" id="{C062F9D3-55DA-4D84-826C-D971CA17DC37}"/>
              </a:ext>
            </a:extLst>
          </p:cNvPr>
          <p:cNvCxnSpPr/>
          <p:nvPr userDrawn="1"/>
        </p:nvCxnSpPr>
        <p:spPr>
          <a:xfrm>
            <a:off x="3857172" y="2105026"/>
            <a:ext cx="0" cy="876813"/>
          </a:xfrm>
          <a:prstGeom prst="line">
            <a:avLst/>
          </a:prstGeom>
          <a:noFill/>
          <a:ln w="12700" cap="sq" cmpd="sng" algn="ctr">
            <a:solidFill>
              <a:schemeClr val="bg2"/>
            </a:solidFill>
            <a:prstDash val="solid"/>
            <a:bevel/>
            <a:headEnd type="none"/>
            <a:tailEnd type="none"/>
          </a:ln>
          <a:effectLst/>
        </p:spPr>
      </p:cxnSp>
      <p:sp>
        <p:nvSpPr>
          <p:cNvPr id="7" name="Text Placeholder 7">
            <a:extLst>
              <a:ext uri="{FF2B5EF4-FFF2-40B4-BE49-F238E27FC236}">
                <a16:creationId xmlns:a16="http://schemas.microsoft.com/office/drawing/2014/main" id="{76942B47-E01D-48EC-B232-5E41C74DD22C}"/>
              </a:ext>
            </a:extLst>
          </p:cNvPr>
          <p:cNvSpPr>
            <a:spLocks noGrp="1"/>
          </p:cNvSpPr>
          <p:nvPr>
            <p:ph type="body" sz="quarter" idx="13"/>
          </p:nvPr>
        </p:nvSpPr>
        <p:spPr>
          <a:xfrm>
            <a:off x="4114800" y="1957644"/>
            <a:ext cx="4495800" cy="1171575"/>
          </a:xfrm>
        </p:spPr>
        <p:txBody>
          <a:bodyPr anchor="ctr" anchorCtr="0"/>
          <a:lstStyle>
            <a:lvl1pPr>
              <a:defRPr lang="en-US" sz="2400" b="1" kern="1200" spc="-100" dirty="0" smtClean="0">
                <a:solidFill>
                  <a:schemeClr val="tx1"/>
                </a:solidFill>
                <a:latin typeface="+mn-lt"/>
                <a:ea typeface="+mn-ea"/>
                <a:cs typeface="+mn-cs"/>
              </a:defRPr>
            </a:lvl1pPr>
            <a:lvl2pPr marL="0" indent="0" algn="l" defTabSz="914400" rtl="0" eaLnBrk="1" latinLnBrk="0" hangingPunct="1">
              <a:lnSpc>
                <a:spcPct val="95000"/>
              </a:lnSpc>
              <a:spcBef>
                <a:spcPts val="0"/>
              </a:spcBef>
              <a:spcAft>
                <a:spcPts val="600"/>
              </a:spcAft>
              <a:buClr>
                <a:schemeClr val="tx1"/>
              </a:buClr>
              <a:buFont typeface="Arial" pitchFamily="34" charset="0"/>
              <a:buNone/>
              <a:defRPr lang="en-US" sz="2400" b="1" kern="1200" spc="-100" dirty="0" smtClean="0">
                <a:solidFill>
                  <a:schemeClr val="tx2"/>
                </a:solidFill>
                <a:latin typeface="+mn-lt"/>
                <a:ea typeface="+mn-ea"/>
                <a:cs typeface="+mn-cs"/>
              </a:defRPr>
            </a:lvl2pPr>
            <a:lvl3pPr marL="0" indent="0" algn="l" defTabSz="914400" rtl="0" eaLnBrk="1" latinLnBrk="0" hangingPunct="1">
              <a:lnSpc>
                <a:spcPct val="95000"/>
              </a:lnSpc>
              <a:spcBef>
                <a:spcPts val="0"/>
              </a:spcBef>
              <a:spcAft>
                <a:spcPts val="600"/>
              </a:spcAft>
              <a:buFont typeface="Arial" pitchFamily="34" charset="0"/>
              <a:buNone/>
              <a:defRPr lang="en-US" sz="6800" b="1" kern="1200" spc="-100" dirty="0" smtClean="0">
                <a:solidFill>
                  <a:schemeClr val="accent1"/>
                </a:solidFill>
                <a:latin typeface="+mj-lt"/>
                <a:ea typeface="+mj-ea"/>
                <a:cs typeface="+mj-cs"/>
              </a:defRPr>
            </a:lvl3pPr>
            <a:lvl4pPr algn="l" defTabSz="914400" rtl="0" eaLnBrk="1" latinLnBrk="0" hangingPunct="1">
              <a:lnSpc>
                <a:spcPct val="95000"/>
              </a:lnSpc>
              <a:spcBef>
                <a:spcPts val="0"/>
              </a:spcBef>
              <a:spcAft>
                <a:spcPts val="600"/>
              </a:spcAft>
              <a:buFont typeface="Arial" pitchFamily="34" charset="0"/>
              <a:defRPr lang="en-US" sz="6800" b="1" kern="1200" spc="-100" dirty="0" smtClean="0">
                <a:solidFill>
                  <a:schemeClr val="accent1"/>
                </a:solidFill>
                <a:latin typeface="+mj-lt"/>
                <a:ea typeface="+mj-ea"/>
                <a:cs typeface="+mj-cs"/>
              </a:defRPr>
            </a:lvl4pPr>
            <a:lvl5pPr algn="l" defTabSz="914400" rtl="0" eaLnBrk="1" latinLnBrk="0" hangingPunct="1">
              <a:lnSpc>
                <a:spcPct val="95000"/>
              </a:lnSpc>
              <a:spcBef>
                <a:spcPts val="0"/>
              </a:spcBef>
              <a:spcAft>
                <a:spcPts val="600"/>
              </a:spcAft>
              <a:buFont typeface="Arial" pitchFamily="34" charset="0"/>
              <a:defRPr lang="en-GB" sz="6800" b="1" kern="1200" spc="-100" dirty="0" smtClean="0">
                <a:solidFill>
                  <a:schemeClr val="accent1"/>
                </a:solidFill>
                <a:latin typeface="+mj-lt"/>
                <a:ea typeface="+mj-ea"/>
                <a:cs typeface="+mj-cs"/>
              </a:defRPr>
            </a:lvl5pPr>
          </a:lstStyle>
          <a:p>
            <a:pPr lvl="0"/>
            <a:r>
              <a:rPr lang="en-US" dirty="0"/>
              <a:t>Edit Master text styles</a:t>
            </a:r>
          </a:p>
          <a:p>
            <a:pPr lvl="1"/>
            <a:r>
              <a:rPr lang="en-US" dirty="0"/>
              <a:t>Second level</a:t>
            </a:r>
          </a:p>
        </p:txBody>
      </p:sp>
      <p:sp>
        <p:nvSpPr>
          <p:cNvPr id="9" name="Text Placeholder 8">
            <a:extLst>
              <a:ext uri="{FF2B5EF4-FFF2-40B4-BE49-F238E27FC236}">
                <a16:creationId xmlns:a16="http://schemas.microsoft.com/office/drawing/2014/main" id="{FCAB1C75-4995-40DB-8B6D-02F1720D98C5}"/>
              </a:ext>
            </a:extLst>
          </p:cNvPr>
          <p:cNvSpPr>
            <a:spLocks noGrp="1"/>
          </p:cNvSpPr>
          <p:nvPr>
            <p:ph type="body" sz="quarter" idx="14" hasCustomPrompt="1"/>
          </p:nvPr>
        </p:nvSpPr>
        <p:spPr>
          <a:xfrm>
            <a:off x="566738" y="1957644"/>
            <a:ext cx="3014662" cy="1171575"/>
          </a:xfrm>
        </p:spPr>
        <p:txBody>
          <a:bodyPr/>
          <a:lstStyle>
            <a:lvl1pPr algn="ctr">
              <a:defRPr sz="6800" b="1">
                <a:solidFill>
                  <a:schemeClr val="tx2"/>
                </a:solidFill>
              </a:defRPr>
            </a:lvl1pPr>
          </a:lstStyle>
          <a:p>
            <a:pPr lvl="0"/>
            <a:r>
              <a:rPr lang="en-US" dirty="0"/>
              <a:t>% or $</a:t>
            </a:r>
          </a:p>
        </p:txBody>
      </p:sp>
    </p:spTree>
    <p:extLst>
      <p:ext uri="{BB962C8B-B14F-4D97-AF65-F5344CB8AC3E}">
        <p14:creationId xmlns:p14="http://schemas.microsoft.com/office/powerpoint/2010/main" val="3348661015"/>
      </p:ext>
    </p:extLst>
  </p:cSld>
  <p:clrMapOvr>
    <a:masterClrMapping/>
  </p:clrMapOvr>
</p:sldLayout>
</file>

<file path=ppt/slideLayouts/slideLayout93.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Devices (Pho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BD39D-C154-4253-A702-562C97B80153}"/>
              </a:ext>
            </a:extLst>
          </p:cNvPr>
          <p:cNvSpPr>
            <a:spLocks noGrp="1"/>
          </p:cNvSpPr>
          <p:nvPr>
            <p:ph type="title"/>
          </p:nvPr>
        </p:nvSpPr>
        <p:spPr>
          <a:xfrm>
            <a:off x="3199798" y="635531"/>
            <a:ext cx="5404452" cy="411480"/>
          </a:xfrm>
        </p:spPr>
        <p:txBody>
          <a:bodyPr/>
          <a:lstStyle/>
          <a:p>
            <a:r>
              <a:rPr lang="en-US" dirty="0"/>
              <a:t>Click to edit Master title style</a:t>
            </a:r>
            <a:endParaRPr lang="en-GB" dirty="0"/>
          </a:p>
        </p:txBody>
      </p:sp>
      <p:sp>
        <p:nvSpPr>
          <p:cNvPr id="3" name="Slide Number Placeholder 2">
            <a:extLst>
              <a:ext uri="{FF2B5EF4-FFF2-40B4-BE49-F238E27FC236}">
                <a16:creationId xmlns:a16="http://schemas.microsoft.com/office/drawing/2014/main" id="{02D2BF00-50C5-4990-9720-A5DBE53E7C6F}"/>
              </a:ext>
            </a:extLst>
          </p:cNvPr>
          <p:cNvSpPr>
            <a:spLocks noGrp="1"/>
          </p:cNvSpPr>
          <p:nvPr>
            <p:ph type="sldNum" sz="quarter" idx="10"/>
          </p:nvPr>
        </p:nvSpPr>
        <p:spPr/>
        <p:txBody>
          <a:bodyPr/>
          <a:lstStyle/>
          <a:p>
            <a:fld id="{26237FA6-B01B-4AC4-B2C4-042E0C4FC130}" type="slidenum">
              <a:rPr lang="en-GB" smtClean="0"/>
              <a:pPr/>
              <a:t>‹#›</a:t>
            </a:fld>
            <a:endParaRPr lang="en-GB" dirty="0"/>
          </a:p>
        </p:txBody>
      </p:sp>
      <p:sp>
        <p:nvSpPr>
          <p:cNvPr id="4" name="Footer Placeholder 3">
            <a:extLst>
              <a:ext uri="{FF2B5EF4-FFF2-40B4-BE49-F238E27FC236}">
                <a16:creationId xmlns:a16="http://schemas.microsoft.com/office/drawing/2014/main" id="{9EC591C0-8B2E-4D4A-AE52-3348A72D6841}"/>
              </a:ext>
            </a:extLst>
          </p:cNvPr>
          <p:cNvSpPr>
            <a:spLocks noGrp="1"/>
          </p:cNvSpPr>
          <p:nvPr>
            <p:ph type="ftr" sz="quarter" idx="11"/>
          </p:nvPr>
        </p:nvSpPr>
        <p:spPr/>
        <p:txBody>
          <a:bodyPr/>
          <a:lstStyle/>
          <a:p>
            <a:endParaRPr lang="en-GB" dirty="0"/>
          </a:p>
        </p:txBody>
      </p:sp>
      <p:sp>
        <p:nvSpPr>
          <p:cNvPr id="6" name="Text Placeholder 4">
            <a:extLst>
              <a:ext uri="{FF2B5EF4-FFF2-40B4-BE49-F238E27FC236}">
                <a16:creationId xmlns:a16="http://schemas.microsoft.com/office/drawing/2014/main" id="{5B259EF9-484B-450D-812C-02E23673BCA8}"/>
              </a:ext>
            </a:extLst>
          </p:cNvPr>
          <p:cNvSpPr>
            <a:spLocks noGrp="1"/>
          </p:cNvSpPr>
          <p:nvPr>
            <p:ph type="body" sz="quarter" idx="17" hasCustomPrompt="1"/>
          </p:nvPr>
        </p:nvSpPr>
        <p:spPr>
          <a:xfrm>
            <a:off x="3199798" y="1036722"/>
            <a:ext cx="5402631" cy="365760"/>
          </a:xfrm>
        </p:spPr>
        <p:txBody>
          <a:bodyPr anchor="t" anchorCtr="0">
            <a:noAutofit/>
          </a:bodyPr>
          <a:lstStyle>
            <a:lvl1pPr>
              <a:defRPr sz="2000" b="0">
                <a:solidFill>
                  <a:schemeClr val="bg2"/>
                </a:solidFill>
              </a:defRPr>
            </a:lvl1pPr>
          </a:lstStyle>
          <a:p>
            <a:pPr lvl="0"/>
            <a:r>
              <a:rPr lang="en-US" dirty="0"/>
              <a:t>Subtitle/secondary title</a:t>
            </a:r>
          </a:p>
        </p:txBody>
      </p:sp>
      <p:sp>
        <p:nvSpPr>
          <p:cNvPr id="7" name="Content Placeholder 7">
            <a:extLst>
              <a:ext uri="{FF2B5EF4-FFF2-40B4-BE49-F238E27FC236}">
                <a16:creationId xmlns:a16="http://schemas.microsoft.com/office/drawing/2014/main" id="{C23BCBD7-1DE5-41CA-B274-149FFC083477}"/>
              </a:ext>
            </a:extLst>
          </p:cNvPr>
          <p:cNvSpPr>
            <a:spLocks noGrp="1"/>
          </p:cNvSpPr>
          <p:nvPr>
            <p:ph sz="quarter" idx="18" hasCustomPrompt="1"/>
          </p:nvPr>
        </p:nvSpPr>
        <p:spPr>
          <a:xfrm>
            <a:off x="3200400" y="1851025"/>
            <a:ext cx="5402029" cy="2884488"/>
          </a:xfrm>
        </p:spPr>
        <p:txBody>
          <a:bodyPr>
            <a:noAutofit/>
          </a:bodyPr>
          <a:lstStyle>
            <a:lvl1pPr>
              <a:defRPr sz="1600"/>
            </a:lvl1pPr>
            <a:lvl2pPr>
              <a:defRPr sz="1800"/>
            </a:lvl2pPr>
            <a:lvl3pPr>
              <a:defRPr sz="1600"/>
            </a:lvl3pPr>
            <a:lvl4pPr>
              <a:defRPr sz="16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671F420E-D4DC-4FA4-BE86-E182EC13A4A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9019" y="765928"/>
            <a:ext cx="2104181" cy="4063247"/>
          </a:xfrm>
          <a:prstGeom prst="rect">
            <a:avLst/>
          </a:prstGeom>
        </p:spPr>
      </p:pic>
      <p:sp>
        <p:nvSpPr>
          <p:cNvPr id="9" name="Picture Placeholder 9">
            <a:extLst>
              <a:ext uri="{FF2B5EF4-FFF2-40B4-BE49-F238E27FC236}">
                <a16:creationId xmlns:a16="http://schemas.microsoft.com/office/drawing/2014/main" id="{941C43A4-8381-4BF8-81A6-DD00CD52E162}"/>
              </a:ext>
            </a:extLst>
          </p:cNvPr>
          <p:cNvSpPr>
            <a:spLocks noGrp="1"/>
          </p:cNvSpPr>
          <p:nvPr>
            <p:ph type="pic" sz="quarter" idx="13"/>
          </p:nvPr>
        </p:nvSpPr>
        <p:spPr>
          <a:xfrm>
            <a:off x="882650" y="1333500"/>
            <a:ext cx="1644650" cy="2940050"/>
          </a:xfrm>
        </p:spPr>
        <p:txBody>
          <a:bodyPr/>
          <a:lstStyle/>
          <a:p>
            <a:endParaRPr lang="en-GB" dirty="0"/>
          </a:p>
        </p:txBody>
      </p:sp>
    </p:spTree>
    <p:extLst>
      <p:ext uri="{BB962C8B-B14F-4D97-AF65-F5344CB8AC3E}">
        <p14:creationId xmlns:p14="http://schemas.microsoft.com/office/powerpoint/2010/main" val="840650550"/>
      </p:ext>
    </p:extLst>
  </p:cSld>
  <p:clrMapOvr>
    <a:masterClrMapping/>
  </p:clrMapOvr>
</p:sldLayout>
</file>

<file path=ppt/slideLayouts/slideLayout94.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Short Bios 2">
    <p:spTree>
      <p:nvGrpSpPr>
        <p:cNvPr id="1" name=""/>
        <p:cNvGrpSpPr/>
        <p:nvPr/>
      </p:nvGrpSpPr>
      <p:grpSpPr>
        <a:xfrm>
          <a:off x="0" y="0"/>
          <a:ext cx="0" cy="0"/>
          <a:chOff x="0" y="0"/>
          <a:chExt cx="0" cy="0"/>
        </a:xfrm>
      </p:grpSpPr>
      <p:sp>
        <p:nvSpPr>
          <p:cNvPr id="2" name="Title 1"/>
          <p:cNvSpPr>
            <a:spLocks noGrp="1"/>
          </p:cNvSpPr>
          <p:nvPr>
            <p:ph type="title"/>
          </p:nvPr>
        </p:nvSpPr>
        <p:spPr>
          <a:xfrm>
            <a:off x="566737" y="631244"/>
            <a:ext cx="8037513" cy="411480"/>
          </a:xfrm>
          <a:prstGeom prst="rect">
            <a:avLst/>
          </a:prstGeom>
        </p:spPr>
        <p:txBody>
          <a:bodyPr/>
          <a:lstStyle/>
          <a:p>
            <a:r>
              <a:rPr lang="en-US" dirty="0"/>
              <a:t>Click to edit Master title style</a:t>
            </a:r>
            <a:endParaRPr lang="en-GB" dirty="0"/>
          </a:p>
        </p:txBody>
      </p:sp>
      <p:sp>
        <p:nvSpPr>
          <p:cNvPr id="3" name="Slide Number Placeholder 2"/>
          <p:cNvSpPr>
            <a:spLocks noGrp="1"/>
          </p:cNvSpPr>
          <p:nvPr>
            <p:ph type="sldNum" sz="quarter" idx="10"/>
          </p:nvPr>
        </p:nvSpPr>
        <p:spPr/>
        <p:txBody>
          <a:bodyPr/>
          <a:lstStyle/>
          <a:p>
            <a:fld id="{26237FA6-B01B-4AC4-B2C4-042E0C4FC130}" type="slidenum">
              <a:rPr lang="en-GB" smtClean="0"/>
              <a:pPr/>
              <a:t>‹#›</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9" name="Picture Placeholder 3"/>
          <p:cNvSpPr>
            <a:spLocks noGrp="1"/>
          </p:cNvSpPr>
          <p:nvPr>
            <p:ph type="pic" sz="quarter" idx="12" hasCustomPrompt="1"/>
          </p:nvPr>
        </p:nvSpPr>
        <p:spPr>
          <a:xfrm>
            <a:off x="566456" y="1500549"/>
            <a:ext cx="713232" cy="888752"/>
          </a:xfrm>
          <a:solidFill>
            <a:srgbClr val="F1F2F2"/>
          </a:solidFill>
        </p:spPr>
        <p:txBody>
          <a:bodyPr>
            <a:normAutofit/>
          </a:bodyPr>
          <a:lstStyle>
            <a:lvl1pPr marL="0" marR="0" indent="0" algn="l" defTabSz="914400" rtl="0" eaLnBrk="1" fontAlgn="auto" latinLnBrk="0" hangingPunct="1">
              <a:lnSpc>
                <a:spcPct val="100000"/>
              </a:lnSpc>
              <a:spcBef>
                <a:spcPts val="0"/>
              </a:spcBef>
              <a:spcAft>
                <a:spcPts val="800"/>
              </a:spcAft>
              <a:buClr>
                <a:schemeClr val="tx1"/>
              </a:buClr>
              <a:buSzTx/>
              <a:buFont typeface="Arial" pitchFamily="34" charset="0"/>
              <a:buNone/>
              <a:tabLst/>
              <a:defRPr sz="900"/>
            </a:lvl1pPr>
          </a:lstStyle>
          <a:p>
            <a:r>
              <a:rPr lang="en-US" dirty="0"/>
              <a:t>click icon to add picture</a:t>
            </a:r>
            <a:endParaRPr lang="en-GB" dirty="0"/>
          </a:p>
        </p:txBody>
      </p:sp>
      <p:sp>
        <p:nvSpPr>
          <p:cNvPr id="10" name="Text Placeholder 9"/>
          <p:cNvSpPr>
            <a:spLocks noGrp="1"/>
          </p:cNvSpPr>
          <p:nvPr>
            <p:ph type="body" sz="quarter" idx="13" hasCustomPrompt="1"/>
          </p:nvPr>
        </p:nvSpPr>
        <p:spPr>
          <a:xfrm>
            <a:off x="1371880" y="1500549"/>
            <a:ext cx="2011680" cy="637917"/>
          </a:xfr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p:txBody>
      </p:sp>
      <p:cxnSp>
        <p:nvCxnSpPr>
          <p:cNvPr id="12" name="Straight Connector 11"/>
          <p:cNvCxnSpPr/>
          <p:nvPr userDrawn="1"/>
        </p:nvCxnSpPr>
        <p:spPr>
          <a:xfrm>
            <a:off x="1371880" y="2389301"/>
            <a:ext cx="3055350" cy="0"/>
          </a:xfrm>
          <a:prstGeom prst="line">
            <a:avLst/>
          </a:prstGeom>
          <a:ln w="12700">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13" name="Content Placeholder 7"/>
          <p:cNvSpPr>
            <a:spLocks noGrp="1"/>
          </p:cNvSpPr>
          <p:nvPr>
            <p:ph sz="quarter" idx="14"/>
          </p:nvPr>
        </p:nvSpPr>
        <p:spPr>
          <a:xfrm>
            <a:off x="566455" y="2592510"/>
            <a:ext cx="3860775" cy="2138478"/>
          </a:xfrm>
        </p:spPr>
        <p:txBody>
          <a:bodyPr>
            <a:noAutofit/>
          </a:bodyPr>
          <a:lstStyle>
            <a:lvl1pPr>
              <a:defRPr sz="1000"/>
            </a:lvl1pPr>
            <a:lvl2pPr>
              <a:defRPr sz="1800"/>
            </a:lvl2pPr>
            <a:lvl3pPr>
              <a:defRPr sz="1600"/>
            </a:lvl3pPr>
            <a:lvl4pPr>
              <a:defRPr sz="1600"/>
            </a:lvl4pPr>
            <a:lvl5pPr>
              <a:defRPr sz="1400"/>
            </a:lvl5pPr>
          </a:lstStyle>
          <a:p>
            <a:pPr lvl="0"/>
            <a:r>
              <a:rPr lang="en-US" dirty="0"/>
              <a:t>Edit Master text styles</a:t>
            </a:r>
            <a:endParaRPr lang="en-GB" dirty="0"/>
          </a:p>
        </p:txBody>
      </p:sp>
      <p:sp>
        <p:nvSpPr>
          <p:cNvPr id="14" name="Picture Placeholder 3"/>
          <p:cNvSpPr>
            <a:spLocks noGrp="1"/>
          </p:cNvSpPr>
          <p:nvPr>
            <p:ph type="pic" sz="quarter" idx="15" hasCustomPrompt="1"/>
          </p:nvPr>
        </p:nvSpPr>
        <p:spPr>
          <a:xfrm>
            <a:off x="4723756" y="1505074"/>
            <a:ext cx="713232" cy="888752"/>
          </a:xfrm>
          <a:solidFill>
            <a:srgbClr val="F1F2F2"/>
          </a:solidFill>
        </p:spPr>
        <p:txBody>
          <a:bodyPr>
            <a:normAutofit/>
          </a:bodyPr>
          <a:lstStyle>
            <a:lvl1pPr marL="0" marR="0" indent="0" algn="l" defTabSz="914400" rtl="0" eaLnBrk="1" fontAlgn="auto" latinLnBrk="0" hangingPunct="1">
              <a:lnSpc>
                <a:spcPct val="100000"/>
              </a:lnSpc>
              <a:spcBef>
                <a:spcPts val="0"/>
              </a:spcBef>
              <a:spcAft>
                <a:spcPts val="800"/>
              </a:spcAft>
              <a:buClr>
                <a:schemeClr val="tx1"/>
              </a:buClr>
              <a:buSzTx/>
              <a:buFont typeface="Arial" pitchFamily="34" charset="0"/>
              <a:buNone/>
              <a:tabLst/>
              <a:defRPr sz="900"/>
            </a:lvl1pPr>
          </a:lstStyle>
          <a:p>
            <a:r>
              <a:rPr lang="en-US" dirty="0"/>
              <a:t>click icon to add picture</a:t>
            </a:r>
            <a:endParaRPr lang="en-GB" dirty="0"/>
          </a:p>
        </p:txBody>
      </p:sp>
      <p:sp>
        <p:nvSpPr>
          <p:cNvPr id="15" name="Text Placeholder 9"/>
          <p:cNvSpPr>
            <a:spLocks noGrp="1"/>
          </p:cNvSpPr>
          <p:nvPr>
            <p:ph type="body" sz="quarter" idx="16" hasCustomPrompt="1"/>
          </p:nvPr>
        </p:nvSpPr>
        <p:spPr>
          <a:xfrm>
            <a:off x="5529180" y="1505074"/>
            <a:ext cx="2011680" cy="637917"/>
          </a:xfr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p:txBody>
      </p:sp>
      <p:cxnSp>
        <p:nvCxnSpPr>
          <p:cNvPr id="16" name="Straight Connector 15"/>
          <p:cNvCxnSpPr/>
          <p:nvPr userDrawn="1"/>
        </p:nvCxnSpPr>
        <p:spPr>
          <a:xfrm>
            <a:off x="5529180" y="2393826"/>
            <a:ext cx="3054096" cy="0"/>
          </a:xfrm>
          <a:prstGeom prst="line">
            <a:avLst/>
          </a:prstGeom>
          <a:ln w="12700">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17" name="Content Placeholder 7"/>
          <p:cNvSpPr>
            <a:spLocks noGrp="1"/>
          </p:cNvSpPr>
          <p:nvPr>
            <p:ph sz="quarter" idx="17"/>
          </p:nvPr>
        </p:nvSpPr>
        <p:spPr>
          <a:xfrm>
            <a:off x="4723755" y="2597035"/>
            <a:ext cx="3880495" cy="2138478"/>
          </a:xfrm>
        </p:spPr>
        <p:txBody>
          <a:bodyPr>
            <a:noAutofit/>
          </a:bodyPr>
          <a:lstStyle>
            <a:lvl1pPr>
              <a:defRPr sz="1000"/>
            </a:lvl1pPr>
            <a:lvl2pPr>
              <a:defRPr sz="1800"/>
            </a:lvl2pPr>
            <a:lvl3pPr>
              <a:defRPr sz="1600"/>
            </a:lvl3pPr>
            <a:lvl4pPr>
              <a:defRPr sz="1600"/>
            </a:lvl4pPr>
            <a:lvl5pPr>
              <a:defRPr sz="1400"/>
            </a:lvl5pPr>
          </a:lstStyle>
          <a:p>
            <a:pPr lvl="0"/>
            <a:r>
              <a:rPr lang="en-US" dirty="0"/>
              <a:t>Edit Master text styles</a:t>
            </a:r>
            <a:endParaRPr lang="en-GB" dirty="0"/>
          </a:p>
        </p:txBody>
      </p:sp>
      <p:sp>
        <p:nvSpPr>
          <p:cNvPr id="18" name="Text Placeholder 4">
            <a:extLst>
              <a:ext uri="{FF2B5EF4-FFF2-40B4-BE49-F238E27FC236}">
                <a16:creationId xmlns:a16="http://schemas.microsoft.com/office/drawing/2014/main" id="{C521446D-5C12-443C-B7F0-F2925B706551}"/>
              </a:ext>
            </a:extLst>
          </p:cNvPr>
          <p:cNvSpPr>
            <a:spLocks noGrp="1"/>
          </p:cNvSpPr>
          <p:nvPr>
            <p:ph type="body" sz="quarter" idx="18" hasCustomPrompt="1"/>
          </p:nvPr>
        </p:nvSpPr>
        <p:spPr>
          <a:xfrm>
            <a:off x="566731" y="1036722"/>
            <a:ext cx="8037576" cy="365760"/>
          </a:xfrm>
        </p:spPr>
        <p:txBody>
          <a:bodyPr anchor="t" anchorCtr="0">
            <a:noAutofit/>
          </a:bodyPr>
          <a:lstStyle>
            <a:lvl1pPr>
              <a:defRPr sz="2000" b="0">
                <a:solidFill>
                  <a:schemeClr val="bg2"/>
                </a:solidFill>
              </a:defRPr>
            </a:lvl1pPr>
          </a:lstStyle>
          <a:p>
            <a:pPr lvl="0"/>
            <a:r>
              <a:rPr lang="en-US" dirty="0"/>
              <a:t>Subtitle/secondary title</a:t>
            </a:r>
          </a:p>
        </p:txBody>
      </p:sp>
    </p:spTree>
    <p:extLst>
      <p:ext uri="{BB962C8B-B14F-4D97-AF65-F5344CB8AC3E}">
        <p14:creationId xmlns:p14="http://schemas.microsoft.com/office/powerpoint/2010/main" val="1872059940"/>
      </p:ext>
    </p:extLst>
  </p:cSld>
  <p:clrMapOvr>
    <a:masterClrMapping/>
  </p:clrMapOvr>
</p:sldLayout>
</file>

<file path=ppt/slideLayouts/slideLayout95.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Short Bios 3">
    <p:spTree>
      <p:nvGrpSpPr>
        <p:cNvPr id="1" name=""/>
        <p:cNvGrpSpPr/>
        <p:nvPr/>
      </p:nvGrpSpPr>
      <p:grpSpPr>
        <a:xfrm>
          <a:off x="0" y="0"/>
          <a:ext cx="0" cy="0"/>
          <a:chOff x="0" y="0"/>
          <a:chExt cx="0" cy="0"/>
        </a:xfrm>
      </p:grpSpPr>
      <p:sp>
        <p:nvSpPr>
          <p:cNvPr id="2" name="Title 1"/>
          <p:cNvSpPr>
            <a:spLocks noGrp="1"/>
          </p:cNvSpPr>
          <p:nvPr>
            <p:ph type="title"/>
          </p:nvPr>
        </p:nvSpPr>
        <p:spPr>
          <a:xfrm>
            <a:off x="566737" y="631244"/>
            <a:ext cx="8037513" cy="411480"/>
          </a:xfrm>
          <a:prstGeom prst="rect">
            <a:avLst/>
          </a:prstGeom>
        </p:spPr>
        <p:txBody>
          <a:bodyPr/>
          <a:lstStyle/>
          <a:p>
            <a:r>
              <a:rPr lang="en-US" dirty="0"/>
              <a:t>Click to edit Master title style</a:t>
            </a:r>
            <a:endParaRPr lang="en-GB" dirty="0"/>
          </a:p>
        </p:txBody>
      </p:sp>
      <p:sp>
        <p:nvSpPr>
          <p:cNvPr id="3" name="Slide Number Placeholder 2"/>
          <p:cNvSpPr>
            <a:spLocks noGrp="1"/>
          </p:cNvSpPr>
          <p:nvPr>
            <p:ph type="sldNum" sz="quarter" idx="10"/>
          </p:nvPr>
        </p:nvSpPr>
        <p:spPr/>
        <p:txBody>
          <a:bodyPr/>
          <a:lstStyle/>
          <a:p>
            <a:fld id="{26237FA6-B01B-4AC4-B2C4-042E0C4FC130}" type="slidenum">
              <a:rPr lang="en-GB" smtClean="0"/>
              <a:pPr/>
              <a:t>‹#›</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9" name="Picture Placeholder 3"/>
          <p:cNvSpPr>
            <a:spLocks noGrp="1"/>
          </p:cNvSpPr>
          <p:nvPr>
            <p:ph type="pic" sz="quarter" idx="12" hasCustomPrompt="1"/>
          </p:nvPr>
        </p:nvSpPr>
        <p:spPr>
          <a:xfrm>
            <a:off x="566456" y="1500549"/>
            <a:ext cx="713232" cy="888752"/>
          </a:xfrm>
          <a:solidFill>
            <a:srgbClr val="F1F2F2"/>
          </a:solidFill>
        </p:spPr>
        <p:txBody>
          <a:bodyPr>
            <a:normAutofit/>
          </a:bodyPr>
          <a:lstStyle>
            <a:lvl1pPr marL="0" marR="0" indent="0" algn="l" defTabSz="914400" rtl="0" eaLnBrk="1" fontAlgn="auto" latinLnBrk="0" hangingPunct="1">
              <a:lnSpc>
                <a:spcPct val="100000"/>
              </a:lnSpc>
              <a:spcBef>
                <a:spcPts val="0"/>
              </a:spcBef>
              <a:spcAft>
                <a:spcPts val="800"/>
              </a:spcAft>
              <a:buClr>
                <a:schemeClr val="tx1"/>
              </a:buClr>
              <a:buSzTx/>
              <a:buFont typeface="Arial" pitchFamily="34" charset="0"/>
              <a:buNone/>
              <a:tabLst/>
              <a:defRPr sz="900"/>
            </a:lvl1pPr>
          </a:lstStyle>
          <a:p>
            <a:r>
              <a:rPr lang="en-US" dirty="0"/>
              <a:t>click icon to add picture</a:t>
            </a:r>
            <a:endParaRPr lang="en-GB" dirty="0"/>
          </a:p>
        </p:txBody>
      </p:sp>
      <p:sp>
        <p:nvSpPr>
          <p:cNvPr id="10" name="Text Placeholder 9"/>
          <p:cNvSpPr>
            <a:spLocks noGrp="1"/>
          </p:cNvSpPr>
          <p:nvPr>
            <p:ph type="body" sz="quarter" idx="13" hasCustomPrompt="1"/>
          </p:nvPr>
        </p:nvSpPr>
        <p:spPr>
          <a:xfrm>
            <a:off x="1371880" y="1500549"/>
            <a:ext cx="1659608" cy="637917"/>
          </a:xfr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endParaRPr lang="en-GB" dirty="0"/>
          </a:p>
        </p:txBody>
      </p:sp>
      <p:cxnSp>
        <p:nvCxnSpPr>
          <p:cNvPr id="12" name="Straight Connector 11"/>
          <p:cNvCxnSpPr/>
          <p:nvPr userDrawn="1"/>
        </p:nvCxnSpPr>
        <p:spPr>
          <a:xfrm>
            <a:off x="1371880" y="2389301"/>
            <a:ext cx="1659608" cy="0"/>
          </a:xfrm>
          <a:prstGeom prst="line">
            <a:avLst/>
          </a:prstGeom>
          <a:ln w="12700">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13" name="Content Placeholder 7"/>
          <p:cNvSpPr>
            <a:spLocks noGrp="1"/>
          </p:cNvSpPr>
          <p:nvPr>
            <p:ph sz="quarter" idx="14"/>
          </p:nvPr>
        </p:nvSpPr>
        <p:spPr>
          <a:xfrm>
            <a:off x="566456" y="2592510"/>
            <a:ext cx="2468878" cy="2138478"/>
          </a:xfrm>
        </p:spPr>
        <p:txBody>
          <a:bodyPr>
            <a:noAutofit/>
          </a:bodyPr>
          <a:lstStyle>
            <a:lvl1pPr>
              <a:defRPr sz="1000"/>
            </a:lvl1pPr>
            <a:lvl2pPr>
              <a:defRPr sz="1800"/>
            </a:lvl2pPr>
            <a:lvl3pPr>
              <a:defRPr sz="1600"/>
            </a:lvl3pPr>
            <a:lvl4pPr>
              <a:defRPr sz="1600"/>
            </a:lvl4pPr>
            <a:lvl5pPr>
              <a:defRPr sz="1400"/>
            </a:lvl5pPr>
          </a:lstStyle>
          <a:p>
            <a:pPr lvl="0"/>
            <a:r>
              <a:rPr lang="en-US" dirty="0"/>
              <a:t>Edit Master text styles</a:t>
            </a:r>
          </a:p>
        </p:txBody>
      </p:sp>
      <p:sp>
        <p:nvSpPr>
          <p:cNvPr id="14" name="Picture Placeholder 3"/>
          <p:cNvSpPr>
            <a:spLocks noGrp="1"/>
          </p:cNvSpPr>
          <p:nvPr>
            <p:ph type="pic" sz="quarter" idx="15" hasCustomPrompt="1"/>
          </p:nvPr>
        </p:nvSpPr>
        <p:spPr>
          <a:xfrm>
            <a:off x="3346169" y="1505074"/>
            <a:ext cx="713232" cy="888752"/>
          </a:xfrm>
          <a:solidFill>
            <a:srgbClr val="F1F2F2"/>
          </a:solidFill>
        </p:spPr>
        <p:txBody>
          <a:bodyPr>
            <a:normAutofit/>
          </a:bodyPr>
          <a:lstStyle>
            <a:lvl1pPr marL="0" marR="0" indent="0" algn="l" defTabSz="914400" rtl="0" eaLnBrk="1" fontAlgn="auto" latinLnBrk="0" hangingPunct="1">
              <a:lnSpc>
                <a:spcPct val="100000"/>
              </a:lnSpc>
              <a:spcBef>
                <a:spcPts val="0"/>
              </a:spcBef>
              <a:spcAft>
                <a:spcPts val="800"/>
              </a:spcAft>
              <a:buClr>
                <a:schemeClr val="tx1"/>
              </a:buClr>
              <a:buSzTx/>
              <a:buFont typeface="Arial" pitchFamily="34" charset="0"/>
              <a:buNone/>
              <a:tabLst/>
              <a:defRPr sz="900"/>
            </a:lvl1pPr>
          </a:lstStyle>
          <a:p>
            <a:r>
              <a:rPr lang="en-US" dirty="0"/>
              <a:t>click icon to add picture</a:t>
            </a:r>
            <a:endParaRPr lang="en-GB" dirty="0"/>
          </a:p>
        </p:txBody>
      </p:sp>
      <p:sp>
        <p:nvSpPr>
          <p:cNvPr id="15" name="Text Placeholder 9"/>
          <p:cNvSpPr>
            <a:spLocks noGrp="1"/>
          </p:cNvSpPr>
          <p:nvPr>
            <p:ph type="body" sz="quarter" idx="16" hasCustomPrompt="1"/>
          </p:nvPr>
        </p:nvSpPr>
        <p:spPr>
          <a:xfrm>
            <a:off x="4151593" y="1505074"/>
            <a:ext cx="1659608" cy="637917"/>
          </a:xfr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p:txBody>
      </p:sp>
      <p:cxnSp>
        <p:nvCxnSpPr>
          <p:cNvPr id="16" name="Straight Connector 15"/>
          <p:cNvCxnSpPr/>
          <p:nvPr userDrawn="1"/>
        </p:nvCxnSpPr>
        <p:spPr>
          <a:xfrm>
            <a:off x="4151593" y="2393826"/>
            <a:ext cx="1659608" cy="0"/>
          </a:xfrm>
          <a:prstGeom prst="line">
            <a:avLst/>
          </a:prstGeom>
          <a:ln w="12700">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17" name="Content Placeholder 7"/>
          <p:cNvSpPr>
            <a:spLocks noGrp="1"/>
          </p:cNvSpPr>
          <p:nvPr>
            <p:ph sz="quarter" idx="17"/>
          </p:nvPr>
        </p:nvSpPr>
        <p:spPr>
          <a:xfrm>
            <a:off x="3346169" y="2597035"/>
            <a:ext cx="2468878" cy="2138478"/>
          </a:xfrm>
        </p:spPr>
        <p:txBody>
          <a:bodyPr>
            <a:noAutofit/>
          </a:bodyPr>
          <a:lstStyle>
            <a:lvl1pPr>
              <a:defRPr sz="1000"/>
            </a:lvl1pPr>
            <a:lvl2pPr>
              <a:defRPr sz="1800"/>
            </a:lvl2pPr>
            <a:lvl3pPr>
              <a:defRPr sz="1600"/>
            </a:lvl3pPr>
            <a:lvl4pPr>
              <a:defRPr sz="1600"/>
            </a:lvl4pPr>
            <a:lvl5pPr>
              <a:defRPr sz="1400"/>
            </a:lvl5pPr>
          </a:lstStyle>
          <a:p>
            <a:pPr lvl="0"/>
            <a:r>
              <a:rPr lang="en-US" dirty="0"/>
              <a:t>Edit Master text styles</a:t>
            </a:r>
          </a:p>
        </p:txBody>
      </p:sp>
      <p:sp>
        <p:nvSpPr>
          <p:cNvPr id="18" name="Picture Placeholder 3"/>
          <p:cNvSpPr>
            <a:spLocks noGrp="1"/>
          </p:cNvSpPr>
          <p:nvPr>
            <p:ph type="pic" sz="quarter" idx="18" hasCustomPrompt="1"/>
          </p:nvPr>
        </p:nvSpPr>
        <p:spPr>
          <a:xfrm>
            <a:off x="6125881" y="1505074"/>
            <a:ext cx="713232" cy="888752"/>
          </a:xfrm>
          <a:solidFill>
            <a:srgbClr val="F1F2F2"/>
          </a:solidFill>
        </p:spPr>
        <p:txBody>
          <a:bodyPr>
            <a:normAutofit/>
          </a:bodyPr>
          <a:lstStyle>
            <a:lvl1pPr marL="0" marR="0" indent="0" algn="l" defTabSz="914400" rtl="0" eaLnBrk="1" fontAlgn="auto" latinLnBrk="0" hangingPunct="1">
              <a:lnSpc>
                <a:spcPct val="100000"/>
              </a:lnSpc>
              <a:spcBef>
                <a:spcPts val="0"/>
              </a:spcBef>
              <a:spcAft>
                <a:spcPts val="800"/>
              </a:spcAft>
              <a:buClr>
                <a:schemeClr val="tx1"/>
              </a:buClr>
              <a:buSzTx/>
              <a:buFont typeface="Arial" pitchFamily="34" charset="0"/>
              <a:buNone/>
              <a:tabLst/>
              <a:defRPr sz="900"/>
            </a:lvl1pPr>
          </a:lstStyle>
          <a:p>
            <a:r>
              <a:rPr lang="en-US" dirty="0"/>
              <a:t>click icon to add picture</a:t>
            </a:r>
            <a:endParaRPr lang="en-GB" dirty="0"/>
          </a:p>
        </p:txBody>
      </p:sp>
      <p:sp>
        <p:nvSpPr>
          <p:cNvPr id="19" name="Text Placeholder 9"/>
          <p:cNvSpPr>
            <a:spLocks noGrp="1"/>
          </p:cNvSpPr>
          <p:nvPr>
            <p:ph type="body" sz="quarter" idx="19" hasCustomPrompt="1"/>
          </p:nvPr>
        </p:nvSpPr>
        <p:spPr>
          <a:xfrm>
            <a:off x="6931305" y="1505074"/>
            <a:ext cx="1659608" cy="637917"/>
          </a:xfr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p:txBody>
      </p:sp>
      <p:cxnSp>
        <p:nvCxnSpPr>
          <p:cNvPr id="20" name="Straight Connector 19"/>
          <p:cNvCxnSpPr/>
          <p:nvPr userDrawn="1"/>
        </p:nvCxnSpPr>
        <p:spPr>
          <a:xfrm>
            <a:off x="6931305" y="2393826"/>
            <a:ext cx="1659608" cy="0"/>
          </a:xfrm>
          <a:prstGeom prst="line">
            <a:avLst/>
          </a:prstGeom>
          <a:ln w="12700">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21" name="Content Placeholder 7"/>
          <p:cNvSpPr>
            <a:spLocks noGrp="1"/>
          </p:cNvSpPr>
          <p:nvPr>
            <p:ph sz="quarter" idx="20"/>
          </p:nvPr>
        </p:nvSpPr>
        <p:spPr>
          <a:xfrm>
            <a:off x="6125881" y="2597035"/>
            <a:ext cx="2468878" cy="2138478"/>
          </a:xfrm>
        </p:spPr>
        <p:txBody>
          <a:bodyPr>
            <a:noAutofit/>
          </a:bodyPr>
          <a:lstStyle>
            <a:lvl1pPr>
              <a:defRPr sz="1000"/>
            </a:lvl1pPr>
            <a:lvl2pPr>
              <a:defRPr sz="1800"/>
            </a:lvl2pPr>
            <a:lvl3pPr>
              <a:defRPr sz="1600"/>
            </a:lvl3pPr>
            <a:lvl4pPr>
              <a:defRPr sz="1600"/>
            </a:lvl4pPr>
            <a:lvl5pPr>
              <a:defRPr sz="1400"/>
            </a:lvl5pPr>
          </a:lstStyle>
          <a:p>
            <a:pPr lvl="0"/>
            <a:r>
              <a:rPr lang="en-US" dirty="0"/>
              <a:t>Edit Master text styles</a:t>
            </a:r>
          </a:p>
        </p:txBody>
      </p:sp>
      <p:sp>
        <p:nvSpPr>
          <p:cNvPr id="23" name="Text Placeholder 4">
            <a:extLst>
              <a:ext uri="{FF2B5EF4-FFF2-40B4-BE49-F238E27FC236}">
                <a16:creationId xmlns:a16="http://schemas.microsoft.com/office/drawing/2014/main" id="{665A5730-AE50-4CCD-8274-2D6C782887D2}"/>
              </a:ext>
            </a:extLst>
          </p:cNvPr>
          <p:cNvSpPr>
            <a:spLocks noGrp="1"/>
          </p:cNvSpPr>
          <p:nvPr>
            <p:ph type="body" sz="quarter" idx="21" hasCustomPrompt="1"/>
          </p:nvPr>
        </p:nvSpPr>
        <p:spPr>
          <a:xfrm>
            <a:off x="566731" y="1036722"/>
            <a:ext cx="8037576" cy="365760"/>
          </a:xfrm>
        </p:spPr>
        <p:txBody>
          <a:bodyPr anchor="t" anchorCtr="0">
            <a:noAutofit/>
          </a:bodyPr>
          <a:lstStyle>
            <a:lvl1pPr>
              <a:defRPr sz="2000" b="0">
                <a:solidFill>
                  <a:schemeClr val="bg2"/>
                </a:solidFill>
              </a:defRPr>
            </a:lvl1pPr>
          </a:lstStyle>
          <a:p>
            <a:pPr lvl="0"/>
            <a:r>
              <a:rPr lang="en-US" dirty="0"/>
              <a:t>Subtitle/secondary title</a:t>
            </a:r>
          </a:p>
        </p:txBody>
      </p:sp>
    </p:spTree>
    <p:extLst>
      <p:ext uri="{BB962C8B-B14F-4D97-AF65-F5344CB8AC3E}">
        <p14:creationId xmlns:p14="http://schemas.microsoft.com/office/powerpoint/2010/main" val="1356626824"/>
      </p:ext>
    </p:extLst>
  </p:cSld>
  <p:clrMapOvr>
    <a:masterClrMapping/>
  </p:clrMapOvr>
</p:sldLayout>
</file>

<file path=ppt/slideLayouts/slideLayout96.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A22B4-73FA-40BC-A36D-2E44B51732B1}"/>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84ECFDB-975A-442B-A046-975403066811}"/>
              </a:ext>
            </a:extLst>
          </p:cNvPr>
          <p:cNvSpPr>
            <a:spLocks noGrp="1"/>
          </p:cNvSpPr>
          <p:nvPr>
            <p:ph type="sldNum" sz="quarter" idx="10"/>
          </p:nvPr>
        </p:nvSpPr>
        <p:spPr/>
        <p:txBody>
          <a:bodyPr/>
          <a:lstStyle/>
          <a:p>
            <a:fld id="{26237FA6-B01B-4AC4-B2C4-042E0C4FC130}" type="slidenum">
              <a:rPr lang="en-GB" smtClean="0"/>
              <a:pPr/>
              <a:t>‹#›</a:t>
            </a:fld>
            <a:endParaRPr lang="en-GB" dirty="0"/>
          </a:p>
        </p:txBody>
      </p:sp>
      <p:sp>
        <p:nvSpPr>
          <p:cNvPr id="4" name="Footer Placeholder 3">
            <a:extLst>
              <a:ext uri="{FF2B5EF4-FFF2-40B4-BE49-F238E27FC236}">
                <a16:creationId xmlns:a16="http://schemas.microsoft.com/office/drawing/2014/main" id="{49EBBEC7-2FEA-4BAD-96D3-F295C3BA142F}"/>
              </a:ext>
            </a:extLst>
          </p:cNvPr>
          <p:cNvSpPr>
            <a:spLocks noGrp="1"/>
          </p:cNvSpPr>
          <p:nvPr>
            <p:ph type="ftr" sz="quarter" idx="11"/>
          </p:nvPr>
        </p:nvSpPr>
        <p:spPr/>
        <p:txBody>
          <a:bodyPr/>
          <a:lstStyle/>
          <a:p>
            <a:endParaRPr lang="en-GB" dirty="0"/>
          </a:p>
        </p:txBody>
      </p:sp>
      <p:sp>
        <p:nvSpPr>
          <p:cNvPr id="5" name="Content Placeholder 3">
            <a:extLst>
              <a:ext uri="{FF2B5EF4-FFF2-40B4-BE49-F238E27FC236}">
                <a16:creationId xmlns:a16="http://schemas.microsoft.com/office/drawing/2014/main" id="{A7A86682-18C2-40E4-B41B-F0AA0017BBAD}"/>
              </a:ext>
            </a:extLst>
          </p:cNvPr>
          <p:cNvSpPr>
            <a:spLocks noGrp="1"/>
          </p:cNvSpPr>
          <p:nvPr>
            <p:ph sz="quarter" idx="12" hasCustomPrompt="1"/>
          </p:nvPr>
        </p:nvSpPr>
        <p:spPr>
          <a:xfrm>
            <a:off x="566738" y="1495425"/>
            <a:ext cx="8037513" cy="3240087"/>
          </a:xfrm>
          <a:prstGeom prst="rect">
            <a:avLst/>
          </a:prstGeom>
        </p:spPr>
        <p:txBody>
          <a:bodyPr>
            <a:noAutofit/>
          </a:bodyPr>
          <a:lstStyle>
            <a:lvl1pPr>
              <a:spcAft>
                <a:spcPts val="800"/>
              </a:spcAft>
              <a:defRPr sz="1600"/>
            </a:lvl1pPr>
            <a:lvl2pPr>
              <a:spcAft>
                <a:spcPts val="800"/>
              </a:spcAft>
              <a:defRPr sz="1800"/>
            </a:lvl2pPr>
            <a:lvl3pPr>
              <a:spcAft>
                <a:spcPts val="800"/>
              </a:spcAft>
              <a:defRPr sz="1600"/>
            </a:lvl3pPr>
            <a:lvl4pPr>
              <a:spcAft>
                <a:spcPts val="800"/>
              </a:spcAft>
              <a:defRPr sz="1600"/>
            </a:lvl4pPr>
            <a:lvl5pPr>
              <a:spcAft>
                <a:spcPts val="800"/>
              </a:spcAft>
              <a:defRPr sz="1400"/>
            </a:lvl5pPr>
            <a:lvl6pPr>
              <a:spcAft>
                <a:spcPts val="800"/>
              </a:spcAft>
              <a:defRPr sz="1600"/>
            </a:lvl6pPr>
            <a:lvl7pPr>
              <a:spcAft>
                <a:spcPts val="800"/>
              </a:spcAft>
              <a:defRPr sz="1600"/>
            </a:lvl7pPr>
            <a:lvl8pPr>
              <a:spcAft>
                <a:spcPts val="800"/>
              </a:spcAft>
              <a:defRPr sz="1600"/>
            </a:lvl8pPr>
            <a:lvl9pPr>
              <a:spcAft>
                <a:spcPts val="800"/>
              </a:spcAft>
              <a:defRPr sz="1400"/>
            </a:lvl9pPr>
          </a:lstStyle>
          <a:p>
            <a:pPr lvl="0"/>
            <a:r>
              <a:rPr lang="en-US" dirty="0"/>
              <a:t>Body Text (Arial </a:t>
            </a:r>
            <a:r>
              <a:rPr lang="en-US" dirty="0" err="1"/>
              <a:t>16pt</a:t>
            </a:r>
            <a:r>
              <a:rPr lang="en-US" dirty="0"/>
              <a:t>)</a:t>
            </a:r>
          </a:p>
          <a:p>
            <a:pPr lvl="1"/>
            <a:r>
              <a:rPr lang="en-US" dirty="0"/>
              <a:t>Heading 1 (Arial </a:t>
            </a:r>
            <a:r>
              <a:rPr lang="en-US" dirty="0" err="1"/>
              <a:t>18pt</a:t>
            </a:r>
            <a:r>
              <a:rPr lang="en-US" dirty="0"/>
              <a:t>)</a:t>
            </a:r>
          </a:p>
          <a:p>
            <a:pPr lvl="2"/>
            <a:r>
              <a:rPr lang="en-US" dirty="0"/>
              <a:t>Bullet 1 (Arial </a:t>
            </a:r>
            <a:r>
              <a:rPr lang="en-US" dirty="0" err="1"/>
              <a:t>16pt</a:t>
            </a:r>
            <a:r>
              <a:rPr lang="en-US" dirty="0"/>
              <a:t>)</a:t>
            </a:r>
          </a:p>
          <a:p>
            <a:pPr lvl="3"/>
            <a:r>
              <a:rPr lang="en-US" dirty="0"/>
              <a:t>Bullet 2 (Arial </a:t>
            </a:r>
            <a:r>
              <a:rPr lang="en-US" dirty="0" err="1"/>
              <a:t>16pt</a:t>
            </a:r>
            <a:r>
              <a:rPr lang="en-US" dirty="0"/>
              <a:t>)</a:t>
            </a:r>
          </a:p>
          <a:p>
            <a:pPr lvl="4"/>
            <a:r>
              <a:rPr lang="en-US" dirty="0"/>
              <a:t>Bullet 3 (Arial </a:t>
            </a:r>
            <a:r>
              <a:rPr lang="en-US" dirty="0" err="1"/>
              <a:t>14pt</a:t>
            </a:r>
            <a:r>
              <a:rPr lang="en-US" dirty="0"/>
              <a:t>)</a:t>
            </a:r>
          </a:p>
          <a:p>
            <a:pPr lvl="5"/>
            <a:r>
              <a:rPr lang="en-US" dirty="0"/>
              <a:t>Heading 2 (Arial </a:t>
            </a:r>
            <a:r>
              <a:rPr lang="en-US" dirty="0" err="1"/>
              <a:t>16pt</a:t>
            </a:r>
            <a:r>
              <a:rPr lang="en-US" dirty="0"/>
              <a:t>)</a:t>
            </a:r>
          </a:p>
          <a:p>
            <a:pPr lvl="6"/>
            <a:r>
              <a:rPr lang="en-US" dirty="0"/>
              <a:t>Number Bullet (Arial </a:t>
            </a:r>
            <a:r>
              <a:rPr lang="en-US" dirty="0" err="1"/>
              <a:t>16pt</a:t>
            </a:r>
            <a:r>
              <a:rPr lang="en-US" dirty="0"/>
              <a:t>)</a:t>
            </a:r>
          </a:p>
          <a:p>
            <a:pPr lvl="7"/>
            <a:r>
              <a:rPr lang="en-US" dirty="0"/>
              <a:t>Alpha Bullet 1 (Arial </a:t>
            </a:r>
            <a:r>
              <a:rPr lang="en-US" dirty="0" err="1"/>
              <a:t>16pt</a:t>
            </a:r>
            <a:r>
              <a:rPr lang="en-US" dirty="0"/>
              <a:t>)</a:t>
            </a:r>
          </a:p>
          <a:p>
            <a:pPr lvl="8"/>
            <a:r>
              <a:rPr lang="en-US" dirty="0"/>
              <a:t>Alpha Bullet 2 (</a:t>
            </a:r>
            <a:r>
              <a:rPr lang="en-US" dirty="0" err="1"/>
              <a:t>14pt</a:t>
            </a:r>
            <a:r>
              <a:rPr lang="en-US" dirty="0"/>
              <a:t>)</a:t>
            </a:r>
            <a:endParaRPr lang="en-AU" dirty="0"/>
          </a:p>
        </p:txBody>
      </p:sp>
    </p:spTree>
    <p:extLst>
      <p:ext uri="{BB962C8B-B14F-4D97-AF65-F5344CB8AC3E}">
        <p14:creationId xmlns:p14="http://schemas.microsoft.com/office/powerpoint/2010/main" val="4189885626"/>
      </p:ext>
    </p:extLst>
  </p:cSld>
  <p:clrMapOvr>
    <a:masterClrMapping/>
  </p:clrMapOvr>
</p:sldLayout>
</file>

<file path=ppt/slideLayouts/slideLayout97.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A22B4-73FA-40BC-A36D-2E44B51732B1}"/>
              </a:ext>
            </a:extLst>
          </p:cNvPr>
          <p:cNvSpPr>
            <a:spLocks noGrp="1"/>
          </p:cNvSpPr>
          <p:nvPr>
            <p:ph type="title"/>
          </p:nvPr>
        </p:nvSpPr>
        <p:spPr>
          <a:xfrm>
            <a:off x="566738" y="635531"/>
            <a:ext cx="8037512" cy="41148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84ECFDB-975A-442B-A046-975403066811}"/>
              </a:ext>
            </a:extLst>
          </p:cNvPr>
          <p:cNvSpPr>
            <a:spLocks noGrp="1"/>
          </p:cNvSpPr>
          <p:nvPr>
            <p:ph type="sldNum" sz="quarter" idx="10"/>
          </p:nvPr>
        </p:nvSpPr>
        <p:spPr/>
        <p:txBody>
          <a:bodyPr/>
          <a:lstStyle/>
          <a:p>
            <a:fld id="{26237FA6-B01B-4AC4-B2C4-042E0C4FC130}" type="slidenum">
              <a:rPr lang="en-GB" smtClean="0"/>
              <a:pPr/>
              <a:t>‹#›</a:t>
            </a:fld>
            <a:endParaRPr lang="en-GB" dirty="0"/>
          </a:p>
        </p:txBody>
      </p:sp>
      <p:sp>
        <p:nvSpPr>
          <p:cNvPr id="4" name="Footer Placeholder 3">
            <a:extLst>
              <a:ext uri="{FF2B5EF4-FFF2-40B4-BE49-F238E27FC236}">
                <a16:creationId xmlns:a16="http://schemas.microsoft.com/office/drawing/2014/main" id="{49EBBEC7-2FEA-4BAD-96D3-F295C3BA142F}"/>
              </a:ext>
            </a:extLst>
          </p:cNvPr>
          <p:cNvSpPr>
            <a:spLocks noGrp="1"/>
          </p:cNvSpPr>
          <p:nvPr>
            <p:ph type="ftr" sz="quarter" idx="11"/>
          </p:nvPr>
        </p:nvSpPr>
        <p:spPr/>
        <p:txBody>
          <a:bodyPr/>
          <a:lstStyle/>
          <a:p>
            <a:endParaRPr lang="en-GB" dirty="0"/>
          </a:p>
        </p:txBody>
      </p:sp>
      <p:sp>
        <p:nvSpPr>
          <p:cNvPr id="5" name="Content Placeholder 3">
            <a:extLst>
              <a:ext uri="{FF2B5EF4-FFF2-40B4-BE49-F238E27FC236}">
                <a16:creationId xmlns:a16="http://schemas.microsoft.com/office/drawing/2014/main" id="{A7A86682-18C2-40E4-B41B-F0AA0017BBAD}"/>
              </a:ext>
            </a:extLst>
          </p:cNvPr>
          <p:cNvSpPr>
            <a:spLocks noGrp="1"/>
          </p:cNvSpPr>
          <p:nvPr>
            <p:ph sz="quarter" idx="12" hasCustomPrompt="1"/>
          </p:nvPr>
        </p:nvSpPr>
        <p:spPr>
          <a:xfrm>
            <a:off x="2569210" y="1828800"/>
            <a:ext cx="6035040" cy="2926080"/>
          </a:xfrm>
          <a:prstGeom prst="rect">
            <a:avLst/>
          </a:prstGeom>
        </p:spPr>
        <p:txBody>
          <a:bodyPr>
            <a:noAutofit/>
          </a:bodyPr>
          <a:lstStyle>
            <a:lvl1pPr>
              <a:spcAft>
                <a:spcPts val="800"/>
              </a:spcAft>
              <a:defRPr sz="1600"/>
            </a:lvl1pPr>
            <a:lvl2pPr>
              <a:spcAft>
                <a:spcPts val="800"/>
              </a:spcAft>
              <a:defRPr sz="1800"/>
            </a:lvl2pPr>
            <a:lvl3pPr marL="283464" indent="-283464">
              <a:spcAft>
                <a:spcPts val="800"/>
              </a:spcAft>
              <a:defRPr sz="1600"/>
            </a:lvl3pPr>
            <a:lvl4pPr marL="566928" indent="-283464">
              <a:spcAft>
                <a:spcPts val="800"/>
              </a:spcAft>
              <a:defRPr sz="1600"/>
            </a:lvl4pPr>
            <a:lvl5pPr marL="850392" indent="-283464">
              <a:spcAft>
                <a:spcPts val="800"/>
              </a:spcAft>
              <a:defRPr sz="1400"/>
            </a:lvl5pPr>
            <a:lvl6pPr>
              <a:spcAft>
                <a:spcPts val="800"/>
              </a:spcAft>
              <a:defRPr sz="1600"/>
            </a:lvl6pPr>
            <a:lvl7pPr>
              <a:spcAft>
                <a:spcPts val="800"/>
              </a:spcAft>
              <a:defRPr sz="1600"/>
            </a:lvl7pPr>
            <a:lvl8pPr>
              <a:spcAft>
                <a:spcPts val="800"/>
              </a:spcAft>
              <a:defRPr sz="1600"/>
            </a:lvl8pPr>
            <a:lvl9pPr>
              <a:spcAft>
                <a:spcPts val="800"/>
              </a:spcAft>
              <a:defRPr sz="1400"/>
            </a:lvl9pPr>
          </a:lstStyle>
          <a:p>
            <a:pPr lvl="0"/>
            <a:r>
              <a:rPr lang="en-US" dirty="0"/>
              <a:t>Body Text (Arial </a:t>
            </a:r>
            <a:r>
              <a:rPr lang="en-US" dirty="0" err="1"/>
              <a:t>16pt</a:t>
            </a:r>
            <a:r>
              <a:rPr lang="en-US" dirty="0"/>
              <a:t>)</a:t>
            </a:r>
          </a:p>
          <a:p>
            <a:pPr lvl="1"/>
            <a:r>
              <a:rPr lang="en-US" dirty="0"/>
              <a:t>Heading 1 (Arial </a:t>
            </a:r>
            <a:r>
              <a:rPr lang="en-US" dirty="0" err="1"/>
              <a:t>18pt</a:t>
            </a:r>
            <a:r>
              <a:rPr lang="en-US" dirty="0"/>
              <a:t>)</a:t>
            </a:r>
          </a:p>
          <a:p>
            <a:pPr lvl="2"/>
            <a:r>
              <a:rPr lang="en-US" dirty="0"/>
              <a:t>Bullet 1 (Arial </a:t>
            </a:r>
            <a:r>
              <a:rPr lang="en-US" dirty="0" err="1"/>
              <a:t>16pt</a:t>
            </a:r>
            <a:r>
              <a:rPr lang="en-US" dirty="0"/>
              <a:t>)</a:t>
            </a:r>
          </a:p>
          <a:p>
            <a:pPr lvl="3"/>
            <a:r>
              <a:rPr lang="en-US" dirty="0"/>
              <a:t>Bullet 2 (Arial </a:t>
            </a:r>
            <a:r>
              <a:rPr lang="en-US" dirty="0" err="1"/>
              <a:t>16pt</a:t>
            </a:r>
            <a:r>
              <a:rPr lang="en-US" dirty="0"/>
              <a:t>)</a:t>
            </a:r>
          </a:p>
          <a:p>
            <a:pPr lvl="4"/>
            <a:r>
              <a:rPr lang="en-US" dirty="0"/>
              <a:t>Bullet 3 (Arial </a:t>
            </a:r>
            <a:r>
              <a:rPr lang="en-US" dirty="0" err="1"/>
              <a:t>14pt</a:t>
            </a:r>
            <a:r>
              <a:rPr lang="en-US" dirty="0"/>
              <a:t>)</a:t>
            </a:r>
          </a:p>
          <a:p>
            <a:pPr lvl="5"/>
            <a:r>
              <a:rPr lang="en-US" dirty="0"/>
              <a:t>Heading 2 (Arial </a:t>
            </a:r>
            <a:r>
              <a:rPr lang="en-US" dirty="0" err="1"/>
              <a:t>16pt</a:t>
            </a:r>
            <a:r>
              <a:rPr lang="en-US" dirty="0"/>
              <a:t>)</a:t>
            </a:r>
          </a:p>
          <a:p>
            <a:pPr lvl="6"/>
            <a:r>
              <a:rPr lang="en-US" dirty="0"/>
              <a:t>Number Bullet (Arial </a:t>
            </a:r>
            <a:r>
              <a:rPr lang="en-US" dirty="0" err="1"/>
              <a:t>16pt</a:t>
            </a:r>
            <a:r>
              <a:rPr lang="en-US" dirty="0"/>
              <a:t>)</a:t>
            </a:r>
          </a:p>
          <a:p>
            <a:pPr lvl="7"/>
            <a:r>
              <a:rPr lang="en-US" dirty="0"/>
              <a:t>Alpha Bullet 1 (Arial </a:t>
            </a:r>
            <a:r>
              <a:rPr lang="en-US" dirty="0" err="1"/>
              <a:t>16pt</a:t>
            </a:r>
            <a:r>
              <a:rPr lang="en-US" dirty="0"/>
              <a:t>)</a:t>
            </a:r>
          </a:p>
          <a:p>
            <a:pPr lvl="8"/>
            <a:r>
              <a:rPr lang="en-US" dirty="0"/>
              <a:t>Alpha Bullet 2 (</a:t>
            </a:r>
            <a:r>
              <a:rPr lang="en-US" dirty="0" err="1"/>
              <a:t>14pt</a:t>
            </a:r>
            <a:r>
              <a:rPr lang="en-US" dirty="0"/>
              <a:t>)</a:t>
            </a:r>
            <a:endParaRPr lang="en-AU" dirty="0"/>
          </a:p>
        </p:txBody>
      </p:sp>
    </p:spTree>
    <p:extLst>
      <p:ext uri="{BB962C8B-B14F-4D97-AF65-F5344CB8AC3E}">
        <p14:creationId xmlns:p14="http://schemas.microsoft.com/office/powerpoint/2010/main" val="3865665973"/>
      </p:ext>
    </p:extLst>
  </p:cSld>
  <p:clrMapOvr>
    <a:masterClrMapping/>
  </p:clrMapOvr>
</p:sldLayout>
</file>

<file path=ppt/slideLayouts/slideLayout98.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itle and Doub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FF887-D5C2-42FB-9D9D-376694E7FEB9}"/>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4AC5989B-0660-40B2-B1F5-207AEC56A5AD}"/>
              </a:ext>
            </a:extLst>
          </p:cNvPr>
          <p:cNvSpPr>
            <a:spLocks noGrp="1"/>
          </p:cNvSpPr>
          <p:nvPr>
            <p:ph type="sldNum" sz="quarter" idx="10"/>
          </p:nvPr>
        </p:nvSpPr>
        <p:spPr/>
        <p:txBody>
          <a:bodyPr/>
          <a:lstStyle/>
          <a:p>
            <a:fld id="{26237FA6-B01B-4AC4-B2C4-042E0C4FC130}" type="slidenum">
              <a:rPr lang="en-GB" smtClean="0"/>
              <a:pPr/>
              <a:t>‹#›</a:t>
            </a:fld>
            <a:endParaRPr lang="en-GB" dirty="0"/>
          </a:p>
        </p:txBody>
      </p:sp>
      <p:sp>
        <p:nvSpPr>
          <p:cNvPr id="4" name="Footer Placeholder 3">
            <a:extLst>
              <a:ext uri="{FF2B5EF4-FFF2-40B4-BE49-F238E27FC236}">
                <a16:creationId xmlns:a16="http://schemas.microsoft.com/office/drawing/2014/main" id="{F729B70A-51E3-4EE2-978E-F6469D17D2C8}"/>
              </a:ext>
            </a:extLst>
          </p:cNvPr>
          <p:cNvSpPr>
            <a:spLocks noGrp="1"/>
          </p:cNvSpPr>
          <p:nvPr>
            <p:ph type="ftr" sz="quarter" idx="11"/>
          </p:nvPr>
        </p:nvSpPr>
        <p:spPr/>
        <p:txBody>
          <a:bodyPr/>
          <a:lstStyle/>
          <a:p>
            <a:endParaRPr lang="en-GB" dirty="0"/>
          </a:p>
        </p:txBody>
      </p:sp>
      <p:sp>
        <p:nvSpPr>
          <p:cNvPr id="5" name="Content Placeholder 3">
            <a:extLst>
              <a:ext uri="{FF2B5EF4-FFF2-40B4-BE49-F238E27FC236}">
                <a16:creationId xmlns:a16="http://schemas.microsoft.com/office/drawing/2014/main" id="{F522F79E-F62F-47D4-8911-A8A77DB74A4B}"/>
              </a:ext>
            </a:extLst>
          </p:cNvPr>
          <p:cNvSpPr>
            <a:spLocks noGrp="1"/>
          </p:cNvSpPr>
          <p:nvPr>
            <p:ph sz="quarter" idx="15" hasCustomPrompt="1"/>
          </p:nvPr>
        </p:nvSpPr>
        <p:spPr>
          <a:xfrm>
            <a:off x="4708526" y="1495425"/>
            <a:ext cx="3895725" cy="3240087"/>
          </a:xfrm>
          <a:prstGeom prst="rect">
            <a:avLst/>
          </a:prstGeom>
        </p:spPr>
        <p:txBody>
          <a:bodyPr/>
          <a:lstStyle>
            <a:lvl1pPr>
              <a:spcAft>
                <a:spcPts val="800"/>
              </a:spcAft>
              <a:defRPr sz="1600"/>
            </a:lvl1pPr>
            <a:lvl2pPr>
              <a:spcAft>
                <a:spcPts val="800"/>
              </a:spcAft>
              <a:defRPr sz="1800"/>
            </a:lvl2pPr>
            <a:lvl3pPr>
              <a:spcAft>
                <a:spcPts val="800"/>
              </a:spcAft>
              <a:defRPr sz="1600"/>
            </a:lvl3pPr>
            <a:lvl4pPr>
              <a:spcAft>
                <a:spcPts val="800"/>
              </a:spcAft>
              <a:defRPr sz="1600"/>
            </a:lvl4pPr>
            <a:lvl5pPr>
              <a:spcAft>
                <a:spcPts val="800"/>
              </a:spcAft>
              <a:defRPr sz="1400"/>
            </a:lvl5pPr>
            <a:lvl6pPr>
              <a:spcAft>
                <a:spcPts val="800"/>
              </a:spcAft>
              <a:defRPr sz="1600"/>
            </a:lvl6pPr>
            <a:lvl7pPr>
              <a:spcAft>
                <a:spcPts val="800"/>
              </a:spcAft>
              <a:defRPr sz="1600"/>
            </a:lvl7pPr>
            <a:lvl8pPr>
              <a:spcAft>
                <a:spcPts val="800"/>
              </a:spcAft>
              <a:defRPr sz="1600"/>
            </a:lvl8pPr>
            <a:lvl9pPr>
              <a:spcAft>
                <a:spcPts val="800"/>
              </a:spcAft>
              <a:defRPr sz="1400"/>
            </a:lvl9pPr>
          </a:lstStyle>
          <a:p>
            <a:pPr lvl="0"/>
            <a:r>
              <a:rPr lang="en-US" dirty="0"/>
              <a:t>Body Text (Arial </a:t>
            </a:r>
            <a:r>
              <a:rPr lang="en-US" dirty="0" err="1"/>
              <a:t>16pt</a:t>
            </a:r>
            <a:r>
              <a:rPr lang="en-US" dirty="0"/>
              <a:t>)</a:t>
            </a:r>
          </a:p>
          <a:p>
            <a:pPr lvl="1"/>
            <a:r>
              <a:rPr lang="en-US" dirty="0"/>
              <a:t>Heading 1 (Arial </a:t>
            </a:r>
            <a:r>
              <a:rPr lang="en-US" dirty="0" err="1"/>
              <a:t>18pt</a:t>
            </a:r>
            <a:r>
              <a:rPr lang="en-US" dirty="0"/>
              <a:t>)</a:t>
            </a:r>
          </a:p>
          <a:p>
            <a:pPr lvl="2"/>
            <a:r>
              <a:rPr lang="en-US" dirty="0"/>
              <a:t>Bullet 1 (Arial </a:t>
            </a:r>
            <a:r>
              <a:rPr lang="en-US" dirty="0" err="1"/>
              <a:t>16pt</a:t>
            </a:r>
            <a:r>
              <a:rPr lang="en-US" dirty="0"/>
              <a:t>)</a:t>
            </a:r>
          </a:p>
          <a:p>
            <a:pPr lvl="3"/>
            <a:r>
              <a:rPr lang="en-US" dirty="0"/>
              <a:t>Bullet 2 (Arial </a:t>
            </a:r>
            <a:r>
              <a:rPr lang="en-US" dirty="0" err="1"/>
              <a:t>16pt</a:t>
            </a:r>
            <a:r>
              <a:rPr lang="en-US" dirty="0"/>
              <a:t>)</a:t>
            </a:r>
          </a:p>
          <a:p>
            <a:pPr lvl="4"/>
            <a:r>
              <a:rPr lang="en-US" dirty="0"/>
              <a:t>Bullet 3 (Arial </a:t>
            </a:r>
            <a:r>
              <a:rPr lang="en-US" dirty="0" err="1"/>
              <a:t>14pt</a:t>
            </a:r>
            <a:r>
              <a:rPr lang="en-US" dirty="0"/>
              <a:t>)</a:t>
            </a:r>
          </a:p>
          <a:p>
            <a:pPr lvl="5"/>
            <a:r>
              <a:rPr lang="en-US" dirty="0"/>
              <a:t>Heading 2 (Arial </a:t>
            </a:r>
            <a:r>
              <a:rPr lang="en-US" dirty="0" err="1"/>
              <a:t>16pt</a:t>
            </a:r>
            <a:r>
              <a:rPr lang="en-US" dirty="0"/>
              <a:t>)</a:t>
            </a:r>
          </a:p>
          <a:p>
            <a:pPr lvl="6"/>
            <a:r>
              <a:rPr lang="en-US" dirty="0"/>
              <a:t>Number Bullet (Arial </a:t>
            </a:r>
            <a:r>
              <a:rPr lang="en-US" dirty="0" err="1"/>
              <a:t>16pt</a:t>
            </a:r>
            <a:r>
              <a:rPr lang="en-US" dirty="0"/>
              <a:t>)</a:t>
            </a:r>
          </a:p>
          <a:p>
            <a:pPr lvl="7"/>
            <a:r>
              <a:rPr lang="en-US" dirty="0"/>
              <a:t>Alpha Bullet 1 (Arial </a:t>
            </a:r>
            <a:r>
              <a:rPr lang="en-US" dirty="0" err="1"/>
              <a:t>16pt</a:t>
            </a:r>
            <a:r>
              <a:rPr lang="en-US" dirty="0"/>
              <a:t>)</a:t>
            </a:r>
          </a:p>
          <a:p>
            <a:pPr lvl="8"/>
            <a:r>
              <a:rPr lang="en-US" dirty="0"/>
              <a:t>Alpha Bullet 2 (</a:t>
            </a:r>
            <a:r>
              <a:rPr lang="en-US" dirty="0" err="1"/>
              <a:t>14pt</a:t>
            </a:r>
            <a:r>
              <a:rPr lang="en-US" dirty="0"/>
              <a:t>)</a:t>
            </a:r>
            <a:endParaRPr lang="en-AU" dirty="0"/>
          </a:p>
        </p:txBody>
      </p:sp>
      <p:sp>
        <p:nvSpPr>
          <p:cNvPr id="6" name="Content Placeholder 3">
            <a:extLst>
              <a:ext uri="{FF2B5EF4-FFF2-40B4-BE49-F238E27FC236}">
                <a16:creationId xmlns:a16="http://schemas.microsoft.com/office/drawing/2014/main" id="{01F88455-1BBD-41F7-9C9E-2D9024117D46}"/>
              </a:ext>
            </a:extLst>
          </p:cNvPr>
          <p:cNvSpPr>
            <a:spLocks noGrp="1"/>
          </p:cNvSpPr>
          <p:nvPr>
            <p:ph sz="quarter" idx="16" hasCustomPrompt="1"/>
          </p:nvPr>
        </p:nvSpPr>
        <p:spPr>
          <a:xfrm>
            <a:off x="566738" y="1495425"/>
            <a:ext cx="3895344" cy="3240087"/>
          </a:xfrm>
          <a:prstGeom prst="rect">
            <a:avLst/>
          </a:prstGeom>
        </p:spPr>
        <p:txBody>
          <a:bodyPr>
            <a:noAutofit/>
          </a:bodyPr>
          <a:lstStyle>
            <a:lvl1pPr>
              <a:spcAft>
                <a:spcPts val="800"/>
              </a:spcAft>
              <a:defRPr sz="1600"/>
            </a:lvl1pPr>
            <a:lvl2pPr>
              <a:spcAft>
                <a:spcPts val="800"/>
              </a:spcAft>
              <a:defRPr sz="1800"/>
            </a:lvl2pPr>
            <a:lvl3pPr>
              <a:spcAft>
                <a:spcPts val="800"/>
              </a:spcAft>
              <a:defRPr sz="1600"/>
            </a:lvl3pPr>
            <a:lvl4pPr>
              <a:spcAft>
                <a:spcPts val="800"/>
              </a:spcAft>
              <a:defRPr sz="1600"/>
            </a:lvl4pPr>
            <a:lvl5pPr>
              <a:spcAft>
                <a:spcPts val="800"/>
              </a:spcAft>
              <a:defRPr sz="1400"/>
            </a:lvl5pPr>
            <a:lvl6pPr>
              <a:spcAft>
                <a:spcPts val="800"/>
              </a:spcAft>
              <a:defRPr sz="1600"/>
            </a:lvl6pPr>
            <a:lvl7pPr>
              <a:spcAft>
                <a:spcPts val="800"/>
              </a:spcAft>
              <a:defRPr sz="1600"/>
            </a:lvl7pPr>
            <a:lvl8pPr>
              <a:spcAft>
                <a:spcPts val="800"/>
              </a:spcAft>
              <a:defRPr sz="1600"/>
            </a:lvl8pPr>
            <a:lvl9pPr>
              <a:spcAft>
                <a:spcPts val="800"/>
              </a:spcAft>
              <a:defRPr sz="1400"/>
            </a:lvl9pPr>
          </a:lstStyle>
          <a:p>
            <a:pPr lvl="0"/>
            <a:r>
              <a:rPr lang="en-US" dirty="0"/>
              <a:t>Body Text (Arial </a:t>
            </a:r>
            <a:r>
              <a:rPr lang="en-US" dirty="0" err="1"/>
              <a:t>16pt</a:t>
            </a:r>
            <a:r>
              <a:rPr lang="en-US" dirty="0"/>
              <a:t>)</a:t>
            </a:r>
          </a:p>
          <a:p>
            <a:pPr lvl="1"/>
            <a:r>
              <a:rPr lang="en-US" dirty="0"/>
              <a:t>Heading 1 (Arial </a:t>
            </a:r>
            <a:r>
              <a:rPr lang="en-US" dirty="0" err="1"/>
              <a:t>18pt</a:t>
            </a:r>
            <a:r>
              <a:rPr lang="en-US" dirty="0"/>
              <a:t>)</a:t>
            </a:r>
          </a:p>
          <a:p>
            <a:pPr lvl="2"/>
            <a:r>
              <a:rPr lang="en-US" dirty="0"/>
              <a:t>Bullet 1 (Arial </a:t>
            </a:r>
            <a:r>
              <a:rPr lang="en-US" dirty="0" err="1"/>
              <a:t>16pt</a:t>
            </a:r>
            <a:r>
              <a:rPr lang="en-US" dirty="0"/>
              <a:t>)</a:t>
            </a:r>
          </a:p>
          <a:p>
            <a:pPr lvl="3"/>
            <a:r>
              <a:rPr lang="en-US" dirty="0"/>
              <a:t>Bullet 2 (Arial </a:t>
            </a:r>
            <a:r>
              <a:rPr lang="en-US" dirty="0" err="1"/>
              <a:t>16pt</a:t>
            </a:r>
            <a:r>
              <a:rPr lang="en-US" dirty="0"/>
              <a:t>)</a:t>
            </a:r>
          </a:p>
          <a:p>
            <a:pPr lvl="4"/>
            <a:r>
              <a:rPr lang="en-US" dirty="0"/>
              <a:t>Bullet 3 (Arial </a:t>
            </a:r>
            <a:r>
              <a:rPr lang="en-US" dirty="0" err="1"/>
              <a:t>14pt</a:t>
            </a:r>
            <a:r>
              <a:rPr lang="en-US" dirty="0"/>
              <a:t>)</a:t>
            </a:r>
          </a:p>
          <a:p>
            <a:pPr lvl="5"/>
            <a:r>
              <a:rPr lang="en-US" dirty="0"/>
              <a:t>Heading 2 (Arial </a:t>
            </a:r>
            <a:r>
              <a:rPr lang="en-US" dirty="0" err="1"/>
              <a:t>16pt</a:t>
            </a:r>
            <a:r>
              <a:rPr lang="en-US" dirty="0"/>
              <a:t>)</a:t>
            </a:r>
          </a:p>
          <a:p>
            <a:pPr lvl="6"/>
            <a:r>
              <a:rPr lang="en-US" dirty="0"/>
              <a:t>Number Bullet (Arial </a:t>
            </a:r>
            <a:r>
              <a:rPr lang="en-US" dirty="0" err="1"/>
              <a:t>16pt</a:t>
            </a:r>
            <a:r>
              <a:rPr lang="en-US" dirty="0"/>
              <a:t>)</a:t>
            </a:r>
          </a:p>
          <a:p>
            <a:pPr lvl="7"/>
            <a:r>
              <a:rPr lang="en-US" dirty="0"/>
              <a:t>Alpha Bullet 1 (Arial </a:t>
            </a:r>
            <a:r>
              <a:rPr lang="en-US" dirty="0" err="1"/>
              <a:t>16pt</a:t>
            </a:r>
            <a:r>
              <a:rPr lang="en-US" dirty="0"/>
              <a:t>)</a:t>
            </a:r>
          </a:p>
          <a:p>
            <a:pPr lvl="8"/>
            <a:r>
              <a:rPr lang="en-US" dirty="0"/>
              <a:t>Alpha Bullet 2 (</a:t>
            </a:r>
            <a:r>
              <a:rPr lang="en-US" dirty="0" err="1"/>
              <a:t>14pt</a:t>
            </a:r>
            <a:r>
              <a:rPr lang="en-US" dirty="0"/>
              <a:t>)</a:t>
            </a:r>
            <a:endParaRPr lang="en-AU" dirty="0"/>
          </a:p>
        </p:txBody>
      </p:sp>
    </p:spTree>
    <p:extLst>
      <p:ext uri="{BB962C8B-B14F-4D97-AF65-F5344CB8AC3E}">
        <p14:creationId xmlns:p14="http://schemas.microsoft.com/office/powerpoint/2010/main" val="454210802"/>
      </p:ext>
    </p:extLst>
  </p:cSld>
  <p:clrMapOvr>
    <a:masterClrMapping/>
  </p:clrMapOvr>
</p:sldLayout>
</file>

<file path=ppt/slideLayouts/slideLayout99.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itle and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6C11A-DFCE-4ED2-9EC8-91C0124BE59A}"/>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7BA6FB78-EF6E-4F2B-B503-A04637F2E7BA}"/>
              </a:ext>
            </a:extLst>
          </p:cNvPr>
          <p:cNvSpPr>
            <a:spLocks noGrp="1"/>
          </p:cNvSpPr>
          <p:nvPr>
            <p:ph type="sldNum" sz="quarter" idx="10"/>
          </p:nvPr>
        </p:nvSpPr>
        <p:spPr/>
        <p:txBody>
          <a:bodyPr/>
          <a:lstStyle/>
          <a:p>
            <a:fld id="{26237FA6-B01B-4AC4-B2C4-042E0C4FC130}" type="slidenum">
              <a:rPr lang="en-GB" smtClean="0"/>
              <a:pPr/>
              <a:t>‹#›</a:t>
            </a:fld>
            <a:endParaRPr lang="en-GB" dirty="0"/>
          </a:p>
        </p:txBody>
      </p:sp>
      <p:sp>
        <p:nvSpPr>
          <p:cNvPr id="4" name="Footer Placeholder 3">
            <a:extLst>
              <a:ext uri="{FF2B5EF4-FFF2-40B4-BE49-F238E27FC236}">
                <a16:creationId xmlns:a16="http://schemas.microsoft.com/office/drawing/2014/main" id="{8E30CFE1-A61B-43F7-8B48-245ADF457E2C}"/>
              </a:ext>
            </a:extLst>
          </p:cNvPr>
          <p:cNvSpPr>
            <a:spLocks noGrp="1"/>
          </p:cNvSpPr>
          <p:nvPr>
            <p:ph type="ftr" sz="quarter" idx="11"/>
          </p:nvPr>
        </p:nvSpPr>
        <p:spPr/>
        <p:txBody>
          <a:bodyPr/>
          <a:lstStyle/>
          <a:p>
            <a:endParaRPr lang="en-GB" dirty="0"/>
          </a:p>
        </p:txBody>
      </p:sp>
      <p:sp>
        <p:nvSpPr>
          <p:cNvPr id="5" name="Content Placeholder 3">
            <a:extLst>
              <a:ext uri="{FF2B5EF4-FFF2-40B4-BE49-F238E27FC236}">
                <a16:creationId xmlns:a16="http://schemas.microsoft.com/office/drawing/2014/main" id="{478C7B6C-A49D-49C5-83C4-A641BAD16F83}"/>
              </a:ext>
            </a:extLst>
          </p:cNvPr>
          <p:cNvSpPr>
            <a:spLocks noGrp="1"/>
          </p:cNvSpPr>
          <p:nvPr>
            <p:ph sz="quarter" idx="12" hasCustomPrompt="1"/>
          </p:nvPr>
        </p:nvSpPr>
        <p:spPr>
          <a:xfrm>
            <a:off x="6135371" y="1495424"/>
            <a:ext cx="2468880" cy="3240088"/>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dirty="0"/>
              <a:t>Body Text (Arial </a:t>
            </a:r>
            <a:r>
              <a:rPr lang="en-US" dirty="0" err="1"/>
              <a:t>16pt</a:t>
            </a:r>
            <a:r>
              <a:rPr lang="en-US" dirty="0"/>
              <a:t>)</a:t>
            </a:r>
          </a:p>
          <a:p>
            <a:pPr lvl="1"/>
            <a:r>
              <a:rPr lang="en-US" dirty="0"/>
              <a:t>Heading 1 (Arial </a:t>
            </a:r>
            <a:r>
              <a:rPr lang="en-US" dirty="0" err="1"/>
              <a:t>18pt</a:t>
            </a:r>
            <a:r>
              <a:rPr lang="en-US" dirty="0"/>
              <a:t>)</a:t>
            </a:r>
          </a:p>
          <a:p>
            <a:pPr lvl="2"/>
            <a:r>
              <a:rPr lang="en-US" dirty="0"/>
              <a:t>Bullet 1 (Arial </a:t>
            </a:r>
            <a:r>
              <a:rPr lang="en-US" dirty="0" err="1"/>
              <a:t>16pt</a:t>
            </a:r>
            <a:r>
              <a:rPr lang="en-US" dirty="0"/>
              <a:t>)</a:t>
            </a:r>
          </a:p>
          <a:p>
            <a:pPr lvl="3"/>
            <a:r>
              <a:rPr lang="en-US" dirty="0"/>
              <a:t>Bullet 2 (Arial </a:t>
            </a:r>
            <a:r>
              <a:rPr lang="en-US" dirty="0" err="1"/>
              <a:t>16pt</a:t>
            </a:r>
            <a:r>
              <a:rPr lang="en-US" dirty="0"/>
              <a:t>)</a:t>
            </a:r>
          </a:p>
          <a:p>
            <a:pPr lvl="4"/>
            <a:r>
              <a:rPr lang="en-US" dirty="0"/>
              <a:t>Bullet 3 (Arial </a:t>
            </a:r>
            <a:r>
              <a:rPr lang="en-US" dirty="0" err="1"/>
              <a:t>14pt</a:t>
            </a:r>
            <a:r>
              <a:rPr lang="en-US" dirty="0"/>
              <a:t>)</a:t>
            </a:r>
          </a:p>
          <a:p>
            <a:pPr lvl="5"/>
            <a:r>
              <a:rPr lang="en-US" dirty="0"/>
              <a:t>Heading 2 (Arial </a:t>
            </a:r>
            <a:r>
              <a:rPr lang="en-US" dirty="0" err="1"/>
              <a:t>16pt</a:t>
            </a:r>
            <a:r>
              <a:rPr lang="en-US" dirty="0"/>
              <a:t>)</a:t>
            </a:r>
          </a:p>
          <a:p>
            <a:pPr lvl="6"/>
            <a:r>
              <a:rPr lang="en-US" dirty="0"/>
              <a:t>Number Bullet (Arial </a:t>
            </a:r>
            <a:r>
              <a:rPr lang="en-US" dirty="0" err="1"/>
              <a:t>18pt</a:t>
            </a:r>
            <a:r>
              <a:rPr lang="en-US" dirty="0"/>
              <a:t>)</a:t>
            </a:r>
          </a:p>
          <a:p>
            <a:pPr lvl="7"/>
            <a:r>
              <a:rPr lang="en-US" dirty="0"/>
              <a:t>Alpha Bullet 1 (Arial </a:t>
            </a:r>
            <a:r>
              <a:rPr lang="en-US" dirty="0" err="1"/>
              <a:t>18pt</a:t>
            </a:r>
            <a:r>
              <a:rPr lang="en-US" dirty="0"/>
              <a:t>)</a:t>
            </a:r>
          </a:p>
          <a:p>
            <a:pPr lvl="8"/>
            <a:r>
              <a:rPr lang="en-US" dirty="0"/>
              <a:t>Alpha Bullet 2 (</a:t>
            </a:r>
            <a:r>
              <a:rPr lang="en-US" dirty="0" err="1"/>
              <a:t>16pt</a:t>
            </a:r>
            <a:r>
              <a:rPr lang="en-US" dirty="0"/>
              <a:t>)</a:t>
            </a:r>
            <a:endParaRPr lang="en-AU" dirty="0"/>
          </a:p>
        </p:txBody>
      </p:sp>
      <p:sp>
        <p:nvSpPr>
          <p:cNvPr id="6" name="Content Placeholder 8">
            <a:extLst>
              <a:ext uri="{FF2B5EF4-FFF2-40B4-BE49-F238E27FC236}">
                <a16:creationId xmlns:a16="http://schemas.microsoft.com/office/drawing/2014/main" id="{E1E59ADA-58CE-47FB-9507-ECDA62B62B19}"/>
              </a:ext>
            </a:extLst>
          </p:cNvPr>
          <p:cNvSpPr>
            <a:spLocks noGrp="1"/>
          </p:cNvSpPr>
          <p:nvPr>
            <p:ph sz="quarter" idx="15" hasCustomPrompt="1"/>
          </p:nvPr>
        </p:nvSpPr>
        <p:spPr>
          <a:xfrm>
            <a:off x="3351054" y="1495425"/>
            <a:ext cx="2468880" cy="3240088"/>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dirty="0"/>
              <a:t>Body Text (Arial </a:t>
            </a:r>
            <a:r>
              <a:rPr lang="en-US" dirty="0" err="1"/>
              <a:t>16pt</a:t>
            </a:r>
            <a:r>
              <a:rPr lang="en-US" dirty="0"/>
              <a:t>)</a:t>
            </a:r>
          </a:p>
          <a:p>
            <a:pPr lvl="1"/>
            <a:r>
              <a:rPr lang="en-US" dirty="0"/>
              <a:t>Heading 1 (Arial </a:t>
            </a:r>
            <a:r>
              <a:rPr lang="en-US" dirty="0" err="1"/>
              <a:t>18pt</a:t>
            </a:r>
            <a:r>
              <a:rPr lang="en-US" dirty="0"/>
              <a:t>)</a:t>
            </a:r>
          </a:p>
          <a:p>
            <a:pPr lvl="2"/>
            <a:r>
              <a:rPr lang="en-US" dirty="0"/>
              <a:t>Bullet 1 (Arial </a:t>
            </a:r>
            <a:r>
              <a:rPr lang="en-US" dirty="0" err="1"/>
              <a:t>16pt</a:t>
            </a:r>
            <a:r>
              <a:rPr lang="en-US" dirty="0"/>
              <a:t>)</a:t>
            </a:r>
          </a:p>
          <a:p>
            <a:pPr lvl="3"/>
            <a:r>
              <a:rPr lang="en-US" dirty="0"/>
              <a:t>Bullet 2 (Arial </a:t>
            </a:r>
            <a:r>
              <a:rPr lang="en-US" dirty="0" err="1"/>
              <a:t>16pt</a:t>
            </a:r>
            <a:r>
              <a:rPr lang="en-US" dirty="0"/>
              <a:t>)</a:t>
            </a:r>
          </a:p>
          <a:p>
            <a:pPr lvl="4"/>
            <a:r>
              <a:rPr lang="en-US" dirty="0"/>
              <a:t>Bullet 3 (Arial </a:t>
            </a:r>
            <a:r>
              <a:rPr lang="en-US" dirty="0" err="1"/>
              <a:t>14pt</a:t>
            </a:r>
            <a:r>
              <a:rPr lang="en-US" dirty="0"/>
              <a:t>)</a:t>
            </a:r>
          </a:p>
          <a:p>
            <a:pPr lvl="5"/>
            <a:r>
              <a:rPr lang="en-US" dirty="0"/>
              <a:t>Heading 2 (Arial </a:t>
            </a:r>
            <a:r>
              <a:rPr lang="en-US" dirty="0" err="1"/>
              <a:t>16pt</a:t>
            </a:r>
            <a:r>
              <a:rPr lang="en-US" dirty="0"/>
              <a:t>)</a:t>
            </a:r>
          </a:p>
          <a:p>
            <a:pPr lvl="6"/>
            <a:r>
              <a:rPr lang="en-US" dirty="0"/>
              <a:t>Number Bullet (Arial </a:t>
            </a:r>
            <a:r>
              <a:rPr lang="en-US" dirty="0" err="1"/>
              <a:t>18pt</a:t>
            </a:r>
            <a:r>
              <a:rPr lang="en-US" dirty="0"/>
              <a:t>)</a:t>
            </a:r>
          </a:p>
          <a:p>
            <a:pPr lvl="7"/>
            <a:r>
              <a:rPr lang="en-US" dirty="0"/>
              <a:t>Alpha Bullet 1 (Arial </a:t>
            </a:r>
            <a:r>
              <a:rPr lang="en-US" dirty="0" err="1"/>
              <a:t>18pt</a:t>
            </a:r>
            <a:r>
              <a:rPr lang="en-US" dirty="0"/>
              <a:t>)</a:t>
            </a:r>
          </a:p>
          <a:p>
            <a:pPr lvl="8"/>
            <a:r>
              <a:rPr lang="en-US" dirty="0"/>
              <a:t>Alpha Bullet 2 (</a:t>
            </a:r>
            <a:r>
              <a:rPr lang="en-US" dirty="0" err="1"/>
              <a:t>16pt</a:t>
            </a:r>
            <a:r>
              <a:rPr lang="en-US" dirty="0"/>
              <a:t>)</a:t>
            </a:r>
            <a:endParaRPr lang="en-AU" dirty="0"/>
          </a:p>
        </p:txBody>
      </p:sp>
      <p:sp>
        <p:nvSpPr>
          <p:cNvPr id="7" name="Content Placeholder 3">
            <a:extLst>
              <a:ext uri="{FF2B5EF4-FFF2-40B4-BE49-F238E27FC236}">
                <a16:creationId xmlns:a16="http://schemas.microsoft.com/office/drawing/2014/main" id="{6CD1775A-730C-4282-AD7C-23B7FABF715B}"/>
              </a:ext>
            </a:extLst>
          </p:cNvPr>
          <p:cNvSpPr>
            <a:spLocks noGrp="1"/>
          </p:cNvSpPr>
          <p:nvPr>
            <p:ph sz="quarter" idx="16" hasCustomPrompt="1"/>
          </p:nvPr>
        </p:nvSpPr>
        <p:spPr>
          <a:xfrm>
            <a:off x="566738" y="1495425"/>
            <a:ext cx="2468880" cy="3240087"/>
          </a:xfrm>
          <a:prstGeom prst="rect">
            <a:avLst/>
          </a:prstGeom>
        </p:spPr>
        <p:txBody>
          <a:bodyPr>
            <a:noAutofit/>
          </a:bodyPr>
          <a:lstStyle>
            <a:lvl1pPr>
              <a:spcAft>
                <a:spcPts val="800"/>
              </a:spcAft>
              <a:defRPr sz="1600"/>
            </a:lvl1pPr>
            <a:lvl2pPr>
              <a:spcAft>
                <a:spcPts val="800"/>
              </a:spcAft>
              <a:defRPr sz="1800"/>
            </a:lvl2pPr>
            <a:lvl3pPr>
              <a:spcAft>
                <a:spcPts val="800"/>
              </a:spcAft>
              <a:defRPr sz="1600"/>
            </a:lvl3pPr>
            <a:lvl4pPr>
              <a:spcAft>
                <a:spcPts val="800"/>
              </a:spcAft>
              <a:defRPr sz="1600"/>
            </a:lvl4pPr>
            <a:lvl5pPr>
              <a:spcAft>
                <a:spcPts val="800"/>
              </a:spcAft>
              <a:defRPr sz="1400"/>
            </a:lvl5pPr>
            <a:lvl6pPr>
              <a:spcAft>
                <a:spcPts val="800"/>
              </a:spcAft>
              <a:defRPr sz="1600"/>
            </a:lvl6pPr>
            <a:lvl7pPr>
              <a:spcAft>
                <a:spcPts val="800"/>
              </a:spcAft>
              <a:defRPr sz="1600"/>
            </a:lvl7pPr>
            <a:lvl8pPr>
              <a:spcAft>
                <a:spcPts val="800"/>
              </a:spcAft>
              <a:defRPr sz="1600"/>
            </a:lvl8pPr>
            <a:lvl9pPr>
              <a:spcAft>
                <a:spcPts val="800"/>
              </a:spcAft>
              <a:defRPr sz="1400"/>
            </a:lvl9pPr>
          </a:lstStyle>
          <a:p>
            <a:pPr lvl="0"/>
            <a:r>
              <a:rPr lang="en-US" dirty="0"/>
              <a:t>Body Text (Arial </a:t>
            </a:r>
            <a:r>
              <a:rPr lang="en-US" dirty="0" err="1"/>
              <a:t>16pt</a:t>
            </a:r>
            <a:r>
              <a:rPr lang="en-US" dirty="0"/>
              <a:t>)</a:t>
            </a:r>
          </a:p>
          <a:p>
            <a:pPr lvl="1"/>
            <a:r>
              <a:rPr lang="en-US" dirty="0"/>
              <a:t>Heading 1 (Arial </a:t>
            </a:r>
            <a:r>
              <a:rPr lang="en-US" dirty="0" err="1"/>
              <a:t>18pt</a:t>
            </a:r>
            <a:r>
              <a:rPr lang="en-US" dirty="0"/>
              <a:t>)</a:t>
            </a:r>
          </a:p>
          <a:p>
            <a:pPr lvl="2"/>
            <a:r>
              <a:rPr lang="en-US" dirty="0"/>
              <a:t>Bullet 1 (Arial </a:t>
            </a:r>
            <a:r>
              <a:rPr lang="en-US" dirty="0" err="1"/>
              <a:t>16pt</a:t>
            </a:r>
            <a:r>
              <a:rPr lang="en-US" dirty="0"/>
              <a:t>)</a:t>
            </a:r>
          </a:p>
          <a:p>
            <a:pPr lvl="3"/>
            <a:r>
              <a:rPr lang="en-US" dirty="0"/>
              <a:t>Bullet 2 (Arial </a:t>
            </a:r>
            <a:r>
              <a:rPr lang="en-US" dirty="0" err="1"/>
              <a:t>16pt</a:t>
            </a:r>
            <a:r>
              <a:rPr lang="en-US" dirty="0"/>
              <a:t>)</a:t>
            </a:r>
          </a:p>
          <a:p>
            <a:pPr lvl="4"/>
            <a:r>
              <a:rPr lang="en-US" dirty="0"/>
              <a:t>Bullet 3 (Arial </a:t>
            </a:r>
            <a:r>
              <a:rPr lang="en-US" dirty="0" err="1"/>
              <a:t>14pt</a:t>
            </a:r>
            <a:r>
              <a:rPr lang="en-US" dirty="0"/>
              <a:t>)</a:t>
            </a:r>
          </a:p>
          <a:p>
            <a:pPr lvl="5"/>
            <a:r>
              <a:rPr lang="en-US" dirty="0"/>
              <a:t>Heading 2 (Arial </a:t>
            </a:r>
            <a:r>
              <a:rPr lang="en-US" dirty="0" err="1"/>
              <a:t>16pt</a:t>
            </a:r>
            <a:r>
              <a:rPr lang="en-US" dirty="0"/>
              <a:t>)</a:t>
            </a:r>
          </a:p>
          <a:p>
            <a:pPr lvl="6"/>
            <a:r>
              <a:rPr lang="en-US" dirty="0"/>
              <a:t>Number Bullet (Arial </a:t>
            </a:r>
            <a:r>
              <a:rPr lang="en-US" dirty="0" err="1"/>
              <a:t>16pt</a:t>
            </a:r>
            <a:r>
              <a:rPr lang="en-US" dirty="0"/>
              <a:t>)</a:t>
            </a:r>
          </a:p>
          <a:p>
            <a:pPr lvl="7"/>
            <a:r>
              <a:rPr lang="en-US" dirty="0"/>
              <a:t>Alpha Bullet 1 (Arial </a:t>
            </a:r>
            <a:r>
              <a:rPr lang="en-US" dirty="0" err="1"/>
              <a:t>16pt</a:t>
            </a:r>
            <a:r>
              <a:rPr lang="en-US" dirty="0"/>
              <a:t>)</a:t>
            </a:r>
          </a:p>
          <a:p>
            <a:pPr lvl="8"/>
            <a:r>
              <a:rPr lang="en-US" dirty="0"/>
              <a:t>Alpha Bullet 2 (</a:t>
            </a:r>
            <a:r>
              <a:rPr lang="en-US" dirty="0" err="1"/>
              <a:t>14pt</a:t>
            </a:r>
            <a:r>
              <a:rPr lang="en-US" dirty="0"/>
              <a:t>)</a:t>
            </a:r>
            <a:endParaRPr lang="en-AU" dirty="0"/>
          </a:p>
        </p:txBody>
      </p:sp>
    </p:spTree>
    <p:extLst>
      <p:ext uri="{BB962C8B-B14F-4D97-AF65-F5344CB8AC3E}">
        <p14:creationId xmlns:p14="http://schemas.microsoft.com/office/powerpoint/2010/main" val="142109192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theme" Target="../theme/theme4.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theme" Target="../theme/theme5.xml"/></Relationships>
</file>

<file path=ppt/slideMasters/slideMaster1.xml><?xml version="1.0" encoding="utf-8"?>
<p:sldMaster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566738" y="633626"/>
            <a:ext cx="8037512" cy="453600"/>
          </a:xfrm>
          <a:prstGeom prst="rect">
            <a:avLst/>
          </a:prstGeom>
        </p:spPr>
        <p:txBody>
          <a:bodyPr vert="horz" lIns="0" tIns="0" rIns="0" bIns="0" rtlCol="0" anchor="t" anchorCtr="0">
            <a:noAutofit/>
          </a:bodyPr>
          <a:lstStyle/>
          <a:p>
            <a:r>
              <a:rPr lang="en-US" dirty="0"/>
              <a:t>Title (Arial Bold </a:t>
            </a:r>
            <a:r>
              <a:rPr lang="en-US" dirty="0" err="1"/>
              <a:t>32pt</a:t>
            </a:r>
            <a:r>
              <a:rPr lang="en-US" dirty="0"/>
              <a:t>) </a:t>
            </a:r>
            <a:endParaRPr lang="en-AU" dirty="0"/>
          </a:p>
        </p:txBody>
      </p:sp>
      <p:sp>
        <p:nvSpPr>
          <p:cNvPr id="3" name="Text Placeholder 2"/>
          <p:cNvSpPr>
            <a:spLocks noGrp="1"/>
          </p:cNvSpPr>
          <p:nvPr>
            <p:ph type="body" idx="1"/>
          </p:nvPr>
        </p:nvSpPr>
        <p:spPr bwMode="gray">
          <a:xfrm>
            <a:off x="566738" y="1276351"/>
            <a:ext cx="8037512" cy="3459162"/>
          </a:xfrm>
          <a:prstGeom prst="rect">
            <a:avLst/>
          </a:prstGeom>
        </p:spPr>
        <p:txBody>
          <a:bodyPr vert="horz" lIns="0" tIns="0" rIns="0" bIns="0" rtlCol="0">
            <a:noAutofit/>
          </a:bodyPr>
          <a:lstStyle/>
          <a:p>
            <a:pPr lvl="0"/>
            <a:r>
              <a:rPr lang="en-US" dirty="0"/>
              <a:t>Body Text (Arial </a:t>
            </a:r>
            <a:r>
              <a:rPr lang="en-US" dirty="0" err="1"/>
              <a:t>16pt</a:t>
            </a:r>
            <a:r>
              <a:rPr lang="en-US" dirty="0"/>
              <a:t>)</a:t>
            </a:r>
          </a:p>
          <a:p>
            <a:pPr lvl="1"/>
            <a:r>
              <a:rPr lang="en-US" dirty="0"/>
              <a:t>Heading 1 (Arial </a:t>
            </a:r>
            <a:r>
              <a:rPr lang="en-US" dirty="0" err="1"/>
              <a:t>18pt</a:t>
            </a:r>
            <a:r>
              <a:rPr lang="en-US" dirty="0"/>
              <a:t>)</a:t>
            </a:r>
          </a:p>
          <a:p>
            <a:pPr lvl="2"/>
            <a:r>
              <a:rPr lang="en-US" dirty="0"/>
              <a:t>Bullet 1 (Arial </a:t>
            </a:r>
            <a:r>
              <a:rPr lang="en-US" dirty="0" err="1"/>
              <a:t>16pt</a:t>
            </a:r>
            <a:r>
              <a:rPr lang="en-US" dirty="0"/>
              <a:t>)</a:t>
            </a:r>
          </a:p>
          <a:p>
            <a:pPr lvl="3"/>
            <a:r>
              <a:rPr lang="en-US" dirty="0"/>
              <a:t>Bullet 2 (Arial </a:t>
            </a:r>
            <a:r>
              <a:rPr lang="en-US" dirty="0" err="1"/>
              <a:t>16pt</a:t>
            </a:r>
            <a:r>
              <a:rPr lang="en-US" dirty="0"/>
              <a:t>)</a:t>
            </a:r>
          </a:p>
          <a:p>
            <a:pPr lvl="4"/>
            <a:r>
              <a:rPr lang="en-US" dirty="0"/>
              <a:t>Bullet 3 (Arial </a:t>
            </a:r>
            <a:r>
              <a:rPr lang="en-US" dirty="0" err="1"/>
              <a:t>14pt</a:t>
            </a:r>
            <a:r>
              <a:rPr lang="en-US" dirty="0"/>
              <a:t>)</a:t>
            </a:r>
          </a:p>
          <a:p>
            <a:pPr lvl="5"/>
            <a:r>
              <a:rPr lang="en-US" dirty="0"/>
              <a:t>Heading 2 (Arial </a:t>
            </a:r>
            <a:r>
              <a:rPr lang="en-US" dirty="0" err="1"/>
              <a:t>16pt</a:t>
            </a:r>
            <a:r>
              <a:rPr lang="en-US" dirty="0"/>
              <a:t>)</a:t>
            </a:r>
          </a:p>
          <a:p>
            <a:pPr lvl="6"/>
            <a:r>
              <a:rPr lang="en-US" dirty="0"/>
              <a:t>Number Bullet (Arial </a:t>
            </a:r>
            <a:r>
              <a:rPr lang="en-US" dirty="0" err="1"/>
              <a:t>16pt</a:t>
            </a:r>
            <a:r>
              <a:rPr lang="en-US" dirty="0"/>
              <a:t>)</a:t>
            </a:r>
          </a:p>
          <a:p>
            <a:pPr lvl="7"/>
            <a:r>
              <a:rPr lang="en-US" dirty="0"/>
              <a:t>Alpha Bullet 1 (Arial </a:t>
            </a:r>
            <a:r>
              <a:rPr lang="en-US" dirty="0" err="1"/>
              <a:t>16pt</a:t>
            </a:r>
            <a:r>
              <a:rPr lang="en-US" dirty="0"/>
              <a:t>)</a:t>
            </a:r>
          </a:p>
          <a:p>
            <a:pPr lvl="8"/>
            <a:r>
              <a:rPr lang="en-US" dirty="0"/>
              <a:t>Alpha Bullet 2 (</a:t>
            </a:r>
            <a:r>
              <a:rPr lang="en-US" dirty="0" err="1"/>
              <a:t>14pt</a:t>
            </a:r>
            <a:r>
              <a:rPr lang="en-US" dirty="0"/>
              <a:t>)</a:t>
            </a:r>
            <a:endParaRPr lang="en-AU" dirty="0"/>
          </a:p>
        </p:txBody>
      </p:sp>
      <p:sp>
        <p:nvSpPr>
          <p:cNvPr id="4" name="Slide Number Placeholder 3"/>
          <p:cNvSpPr>
            <a:spLocks noGrp="1"/>
          </p:cNvSpPr>
          <p:nvPr>
            <p:ph type="sldNum" sz="quarter" idx="4"/>
          </p:nvPr>
        </p:nvSpPr>
        <p:spPr>
          <a:xfrm>
            <a:off x="7791169" y="4849813"/>
            <a:ext cx="813081" cy="198437"/>
          </a:xfrm>
          <a:prstGeom prst="rect">
            <a:avLst/>
          </a:prstGeom>
        </p:spPr>
        <p:txBody>
          <a:bodyPr vert="horz" lIns="0" tIns="0" rIns="0" bIns="0" rtlCol="0" anchor="ctr"/>
          <a:lstStyle>
            <a:lvl1pPr algn="r">
              <a:defRPr sz="1000">
                <a:solidFill>
                  <a:schemeClr val="tx1"/>
                </a:solidFill>
              </a:defRPr>
            </a:lvl1pPr>
          </a:lstStyle>
          <a:p>
            <a:fld id="{26237FA6-B01B-4AC4-B2C4-042E0C4FC130}" type="slidenum">
              <a:rPr lang="en-GB" smtClean="0"/>
              <a:pPr/>
              <a:t>‹#›</a:t>
            </a:fld>
            <a:endParaRPr lang="en-GB" dirty="0"/>
          </a:p>
        </p:txBody>
      </p:sp>
      <p:sp>
        <p:nvSpPr>
          <p:cNvPr id="6" name="Footer Placeholder 5"/>
          <p:cNvSpPr>
            <a:spLocks noGrp="1"/>
          </p:cNvSpPr>
          <p:nvPr>
            <p:ph type="ftr" sz="quarter" idx="3"/>
          </p:nvPr>
        </p:nvSpPr>
        <p:spPr>
          <a:xfrm>
            <a:off x="566738" y="4849813"/>
            <a:ext cx="5413690" cy="198437"/>
          </a:xfrm>
          <a:prstGeom prst="rect">
            <a:avLst/>
          </a:prstGeom>
        </p:spPr>
        <p:txBody>
          <a:bodyPr vert="horz" lIns="0" tIns="0" rIns="0" bIns="0" rtlCol="0" anchor="ctr"/>
          <a:lstStyle>
            <a:lvl1pPr algn="l">
              <a:defRPr sz="1000">
                <a:solidFill>
                  <a:schemeClr val="tx1"/>
                </a:solidFill>
              </a:defRPr>
            </a:lvl1pPr>
          </a:lstStyle>
          <a:p>
            <a:endParaRPr lang="en-GB" dirty="0"/>
          </a:p>
        </p:txBody>
      </p:sp>
      <p:sp>
        <p:nvSpPr>
          <p:cNvPr id="5" name="Rectangle 4"/>
          <p:cNvSpPr/>
          <p:nvPr userDrawn="1"/>
        </p:nvSpPr>
        <p:spPr>
          <a:xfrm>
            <a:off x="572450" y="0"/>
            <a:ext cx="1298448" cy="12801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baseline="0" dirty="0"/>
          </a:p>
        </p:txBody>
      </p:sp>
    </p:spTree>
    <p:extLst>
      <p:ext uri="{BB962C8B-B14F-4D97-AF65-F5344CB8AC3E}">
        <p14:creationId xmlns:p14="http://schemas.microsoft.com/office/powerpoint/2010/main" val="3060711057"/>
      </p:ext>
    </p:extLst>
  </p:cSld>
  <p:clrMap bg1="dk1" tx1="lt1" bg2="dk2" tx2="lt2" accent1="accent1" accent2="accent2" accent3="accent3" accent4="accent4" accent5="accent5" accent6="accent6" hlink="hlink" folHlink="folHlink"/>
  <p:sldLayoutIdLst>
    <p:sldLayoutId id="2147483776" r:id="rId1"/>
    <p:sldLayoutId id="2147484122" r:id="rId2"/>
    <p:sldLayoutId id="2147483784" r:id="rId3"/>
    <p:sldLayoutId id="2147483929" r:id="rId4"/>
    <p:sldLayoutId id="2147484124" r:id="rId5"/>
    <p:sldLayoutId id="2147484123" r:id="rId6"/>
    <p:sldLayoutId id="2147483930" r:id="rId7"/>
    <p:sldLayoutId id="2147483931" r:id="rId8"/>
    <p:sldLayoutId id="2147484098" r:id="rId9"/>
    <p:sldLayoutId id="2147483780" r:id="rId10"/>
    <p:sldLayoutId id="2147483954" r:id="rId11"/>
    <p:sldLayoutId id="2147483949" r:id="rId12"/>
    <p:sldLayoutId id="2147484004" r:id="rId13"/>
    <p:sldLayoutId id="2147484005" r:id="rId14"/>
    <p:sldLayoutId id="2147484006" r:id="rId15"/>
    <p:sldLayoutId id="2147484007" r:id="rId16"/>
    <p:sldLayoutId id="2147484008" r:id="rId17"/>
    <p:sldLayoutId id="2147484009" r:id="rId18"/>
    <p:sldLayoutId id="2147484010" r:id="rId19"/>
    <p:sldLayoutId id="2147484011" r:id="rId20"/>
    <p:sldLayoutId id="2147484012" r:id="rId21"/>
    <p:sldLayoutId id="2147484013" r:id="rId22"/>
    <p:sldLayoutId id="2147484014" r:id="rId23"/>
    <p:sldLayoutId id="2147484015" r:id="rId24"/>
    <p:sldLayoutId id="2147484016" r:id="rId25"/>
    <p:sldLayoutId id="2147484017" r:id="rId26"/>
    <p:sldLayoutId id="2147484018" r:id="rId27"/>
    <p:sldLayoutId id="2147484019" r:id="rId28"/>
    <p:sldLayoutId id="2147484020" r:id="rId29"/>
    <p:sldLayoutId id="2147484021" r:id="rId30"/>
    <p:sldLayoutId id="2147484022" r:id="rId31"/>
    <p:sldLayoutId id="2147484023" r:id="rId32"/>
    <p:sldLayoutId id="2147484024" r:id="rId33"/>
    <p:sldLayoutId id="2147484025" r:id="rId34"/>
    <p:sldLayoutId id="2147484026" r:id="rId35"/>
    <p:sldLayoutId id="2147484027" r:id="rId36"/>
    <p:sldLayoutId id="2147484028" r:id="rId37"/>
    <p:sldLayoutId id="2147484029" r:id="rId38"/>
    <p:sldLayoutId id="2147484030" r:id="rId39"/>
    <p:sldLayoutId id="2147484162" r:id="rId40"/>
    <p:sldLayoutId id="2147484163" r:id="rId41"/>
    <p:sldLayoutId id="2147484164" r:id="rId42"/>
    <p:sldLayoutId id="2147484134" r:id="rId43"/>
    <p:sldLayoutId id="2147484135" r:id="rId44"/>
    <p:sldLayoutId id="2147483790" r:id="rId45"/>
    <p:sldLayoutId id="2147483957" r:id="rId46"/>
    <p:sldLayoutId id="2147483801" r:id="rId47"/>
    <p:sldLayoutId id="2147484174" r:id="rId48"/>
  </p:sldLayoutIdLst>
  <p:hf sldNum="0" hdr="0" ftr="0" dt="0"/>
  <p:txStyles>
    <p:titleStyle>
      <a:lvl1pPr algn="l" defTabSz="914400" rtl="0" eaLnBrk="1" latinLnBrk="0" hangingPunct="1">
        <a:lnSpc>
          <a:spcPct val="90000"/>
        </a:lnSpc>
        <a:spcBef>
          <a:spcPct val="0"/>
        </a:spcBef>
        <a:buNone/>
        <a:defRPr sz="3200" b="1" kern="1200" spc="-100" baseline="0">
          <a:solidFill>
            <a:schemeClr val="bg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spcAft>
          <a:spcPts val="900"/>
        </a:spcAft>
        <a:buClr>
          <a:schemeClr val="tx1"/>
        </a:buClr>
        <a:buFont typeface="Arial" pitchFamily="34" charset="0"/>
        <a:buNone/>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800"/>
        </a:spcAft>
        <a:buClr>
          <a:schemeClr val="tx1"/>
        </a:buClr>
        <a:buFont typeface="Arial" pitchFamily="34" charset="0"/>
        <a:buNone/>
        <a:defRPr sz="1800" b="0" kern="1200">
          <a:solidFill>
            <a:schemeClr val="tx2"/>
          </a:solidFill>
          <a:latin typeface="+mn-lt"/>
          <a:ea typeface="+mn-ea"/>
          <a:cs typeface="+mn-cs"/>
        </a:defRPr>
      </a:lvl2pPr>
      <a:lvl3pPr marL="360000" indent="-360000" algn="l" defTabSz="914400" rtl="0" eaLnBrk="1" latinLnBrk="0" hangingPunct="1">
        <a:lnSpc>
          <a:spcPct val="100000"/>
        </a:lnSpc>
        <a:spcBef>
          <a:spcPts val="0"/>
        </a:spcBef>
        <a:spcAft>
          <a:spcPts val="900"/>
        </a:spcAft>
        <a:buClr>
          <a:schemeClr val="tx2"/>
        </a:buClr>
        <a:buSzPct val="80000"/>
        <a:buFont typeface="Wingdings" panose="05000000000000000000" pitchFamily="2" charset="2"/>
        <a:buChar char="n"/>
        <a:defRPr sz="1600" kern="1200" baseline="0">
          <a:solidFill>
            <a:schemeClr val="tx1"/>
          </a:solidFill>
          <a:latin typeface="+mn-lt"/>
          <a:ea typeface="+mn-ea"/>
          <a:cs typeface="+mn-cs"/>
        </a:defRPr>
      </a:lvl3pPr>
      <a:lvl4pPr marL="720000" indent="-360000" algn="l" defTabSz="914400" rtl="0" eaLnBrk="1" latinLnBrk="0" hangingPunct="1">
        <a:lnSpc>
          <a:spcPct val="100000"/>
        </a:lnSpc>
        <a:spcBef>
          <a:spcPts val="0"/>
        </a:spcBef>
        <a:spcAft>
          <a:spcPts val="900"/>
        </a:spcAft>
        <a:buClr>
          <a:schemeClr val="tx2"/>
        </a:buClr>
        <a:buSzPct val="80000"/>
        <a:buFont typeface="Wingdings" panose="05000000000000000000" pitchFamily="2" charset="2"/>
        <a:buChar char="n"/>
        <a:defRPr sz="1600" kern="1200" baseline="0">
          <a:solidFill>
            <a:schemeClr val="tx1"/>
          </a:solidFill>
          <a:latin typeface="+mn-lt"/>
          <a:ea typeface="+mn-ea"/>
          <a:cs typeface="+mn-cs"/>
        </a:defRPr>
      </a:lvl4pPr>
      <a:lvl5pPr marL="1080000" indent="-360000" algn="l" defTabSz="914400" rtl="0" eaLnBrk="1" latinLnBrk="0" hangingPunct="1">
        <a:lnSpc>
          <a:spcPct val="100000"/>
        </a:lnSpc>
        <a:spcBef>
          <a:spcPts val="0"/>
        </a:spcBef>
        <a:spcAft>
          <a:spcPts val="900"/>
        </a:spcAft>
        <a:buClr>
          <a:schemeClr val="tx2"/>
        </a:buClr>
        <a:buSzPct val="80000"/>
        <a:buFont typeface="Wingdings" panose="05000000000000000000" pitchFamily="2" charset="2"/>
        <a:buChar char="n"/>
        <a:defRPr sz="1400" b="0" kern="1200" baseline="0">
          <a:solidFill>
            <a:schemeClr val="tx1"/>
          </a:solidFill>
          <a:latin typeface="+mn-lt"/>
          <a:ea typeface="+mn-ea"/>
          <a:cs typeface="+mn-cs"/>
        </a:defRPr>
      </a:lvl5pPr>
      <a:lvl6pPr marL="0" indent="0" algn="l" defTabSz="914400" rtl="0" eaLnBrk="1" latinLnBrk="0" hangingPunct="1">
        <a:lnSpc>
          <a:spcPct val="100000"/>
        </a:lnSpc>
        <a:spcBef>
          <a:spcPts val="0"/>
        </a:spcBef>
        <a:spcAft>
          <a:spcPts val="800"/>
        </a:spcAft>
        <a:buClr>
          <a:srgbClr val="5F5F5F"/>
        </a:buClr>
        <a:buFont typeface="+mj-lt"/>
        <a:buNone/>
        <a:defRPr sz="1600" kern="1200">
          <a:solidFill>
            <a:schemeClr val="accent1"/>
          </a:solidFill>
          <a:latin typeface="+mn-lt"/>
          <a:ea typeface="+mn-ea"/>
          <a:cs typeface="+mn-cs"/>
        </a:defRPr>
      </a:lvl6pPr>
      <a:lvl7pPr marL="360000" indent="-360000" algn="l" defTabSz="914400" rtl="0" eaLnBrk="1" latinLnBrk="0" hangingPunct="1">
        <a:lnSpc>
          <a:spcPct val="100000"/>
        </a:lnSpc>
        <a:spcBef>
          <a:spcPts val="0"/>
        </a:spcBef>
        <a:spcAft>
          <a:spcPts val="900"/>
        </a:spcAft>
        <a:buClr>
          <a:srgbClr val="5F5F5F"/>
        </a:buClr>
        <a:buFont typeface="+mj-lt"/>
        <a:buAutoNum type="arabicPeriod"/>
        <a:defRPr sz="1600" kern="1200">
          <a:solidFill>
            <a:schemeClr val="tx1"/>
          </a:solidFill>
          <a:latin typeface="+mn-lt"/>
          <a:ea typeface="+mn-ea"/>
          <a:cs typeface="+mn-cs"/>
        </a:defRPr>
      </a:lvl7pPr>
      <a:lvl8pPr marL="720000" indent="-360000" algn="l" defTabSz="914400" rtl="0" eaLnBrk="1" latinLnBrk="0" hangingPunct="1">
        <a:lnSpc>
          <a:spcPct val="100000"/>
        </a:lnSpc>
        <a:spcBef>
          <a:spcPts val="0"/>
        </a:spcBef>
        <a:spcAft>
          <a:spcPts val="900"/>
        </a:spcAft>
        <a:buFont typeface="+mj-lt"/>
        <a:buAutoNum type="alphaLcParenR"/>
        <a:defRPr sz="1600" kern="1200">
          <a:solidFill>
            <a:schemeClr val="tx1"/>
          </a:solidFill>
          <a:latin typeface="+mn-lt"/>
          <a:ea typeface="+mn-ea"/>
          <a:cs typeface="+mn-cs"/>
        </a:defRPr>
      </a:lvl8pPr>
      <a:lvl9pPr marL="1080000" indent="-360000" algn="l" defTabSz="914400" rtl="0" eaLnBrk="1" latinLnBrk="0" hangingPunct="1">
        <a:lnSpc>
          <a:spcPct val="100000"/>
        </a:lnSpc>
        <a:spcBef>
          <a:spcPts val="0"/>
        </a:spcBef>
        <a:spcAft>
          <a:spcPts val="900"/>
        </a:spcAft>
        <a:buFont typeface="+mj-lt"/>
        <a:buAutoNum type="romanLcPeriod"/>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38" userDrawn="1">
          <p15:clr>
            <a:srgbClr val="F26B43"/>
          </p15:clr>
        </p15:guide>
        <p15:guide id="2" pos="5420" userDrawn="1">
          <p15:clr>
            <a:srgbClr val="F26B43"/>
          </p15:clr>
        </p15:guide>
        <p15:guide id="3" orient="horz" pos="940" userDrawn="1">
          <p15:clr>
            <a:srgbClr val="F26B43"/>
          </p15:clr>
        </p15:guide>
        <p15:guide id="4" orient="horz" pos="2983" userDrawn="1">
          <p15:clr>
            <a:srgbClr val="F26B43"/>
          </p15:clr>
        </p15:guide>
        <p15:guide id="6" pos="2880" userDrawn="1">
          <p15:clr>
            <a:srgbClr val="F26B43"/>
          </p15:clr>
        </p15:guide>
        <p15:guide id="7" orient="horz" pos="804" userDrawn="1">
          <p15:clr>
            <a:srgbClr val="F26B43"/>
          </p15:clr>
        </p15:guide>
        <p15:guide id="8" orient="horz" pos="395" userDrawn="1">
          <p15:clr>
            <a:srgbClr val="F26B43"/>
          </p15:clr>
        </p15:guide>
        <p15:guide id="9" pos="1187" userDrawn="1">
          <p15:clr>
            <a:srgbClr val="F26B43"/>
          </p15:clr>
        </p15:guide>
        <p15:guide id="10" orient="horz" pos="78" userDrawn="1">
          <p15:clr>
            <a:srgbClr val="F26B43"/>
          </p15:clr>
        </p15:guide>
        <p15:guide id="11" pos="4604" userDrawn="1">
          <p15:clr>
            <a:srgbClr val="F26B43"/>
          </p15:clr>
        </p15:guide>
        <p15:guide id="12" pos="357" userDrawn="1">
          <p15:clr>
            <a:srgbClr val="F26B43"/>
          </p15:clr>
        </p15:guide>
      </p15:sldGuideLst>
    </p:ext>
  </p:extLst>
</p:sldMaster>
</file>

<file path=ppt/slideMasters/slideMaster4.xml><?xml version="1.0" encoding="utf-8"?>
<p:sldMaster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566738" y="1851670"/>
            <a:ext cx="8037512" cy="2883842"/>
          </a:xfrm>
          <a:prstGeom prst="rect">
            <a:avLst/>
          </a:prstGeom>
        </p:spPr>
        <p:txBody>
          <a:bodyPr vert="horz" lIns="0" tIns="0" rIns="0" bIns="0" rtlCol="0">
            <a:noAutofit/>
          </a:bodyPr>
          <a:lstStyle/>
          <a:p>
            <a:pPr lvl="0"/>
            <a:r>
              <a:rPr lang="en-US" dirty="0"/>
              <a:t>Body Text (Arial </a:t>
            </a:r>
            <a:r>
              <a:rPr lang="en-US" dirty="0" err="1"/>
              <a:t>16pt</a:t>
            </a:r>
            <a:r>
              <a:rPr lang="en-US" dirty="0"/>
              <a:t>)</a:t>
            </a:r>
          </a:p>
          <a:p>
            <a:pPr lvl="1"/>
            <a:r>
              <a:rPr lang="en-US" dirty="0"/>
              <a:t>Heading 1 (Arial </a:t>
            </a:r>
            <a:r>
              <a:rPr lang="en-US" dirty="0" err="1"/>
              <a:t>18pt</a:t>
            </a:r>
            <a:r>
              <a:rPr lang="en-US" dirty="0"/>
              <a:t>)</a:t>
            </a:r>
          </a:p>
          <a:p>
            <a:pPr lvl="2"/>
            <a:r>
              <a:rPr lang="en-US" dirty="0"/>
              <a:t>Bullet 1 (Arial </a:t>
            </a:r>
            <a:r>
              <a:rPr lang="en-US" dirty="0" err="1"/>
              <a:t>16pt</a:t>
            </a:r>
            <a:r>
              <a:rPr lang="en-US" dirty="0"/>
              <a:t>)</a:t>
            </a:r>
          </a:p>
          <a:p>
            <a:pPr lvl="3"/>
            <a:r>
              <a:rPr lang="en-US" dirty="0"/>
              <a:t>Bullet 2 (Arial </a:t>
            </a:r>
            <a:r>
              <a:rPr lang="en-US" dirty="0" err="1"/>
              <a:t>16pt</a:t>
            </a:r>
            <a:r>
              <a:rPr lang="en-US" dirty="0"/>
              <a:t>)</a:t>
            </a:r>
          </a:p>
          <a:p>
            <a:pPr lvl="4"/>
            <a:r>
              <a:rPr lang="en-US" dirty="0"/>
              <a:t>Bullet 3 (Arial </a:t>
            </a:r>
            <a:r>
              <a:rPr lang="en-US" dirty="0" err="1"/>
              <a:t>14pt</a:t>
            </a:r>
            <a:r>
              <a:rPr lang="en-US" dirty="0"/>
              <a:t>)</a:t>
            </a:r>
          </a:p>
          <a:p>
            <a:pPr lvl="5"/>
            <a:r>
              <a:rPr lang="en-US" dirty="0"/>
              <a:t>Heading 2 (Arial </a:t>
            </a:r>
            <a:r>
              <a:rPr lang="en-US" dirty="0" err="1"/>
              <a:t>16pt</a:t>
            </a:r>
            <a:r>
              <a:rPr lang="en-US" dirty="0"/>
              <a:t>)</a:t>
            </a:r>
          </a:p>
          <a:p>
            <a:pPr lvl="6"/>
            <a:r>
              <a:rPr lang="en-US" dirty="0"/>
              <a:t>Number Bullet (Arial </a:t>
            </a:r>
            <a:r>
              <a:rPr lang="en-US" dirty="0" err="1"/>
              <a:t>16pt</a:t>
            </a:r>
            <a:r>
              <a:rPr lang="en-US" dirty="0"/>
              <a:t>)</a:t>
            </a:r>
          </a:p>
          <a:p>
            <a:pPr lvl="7"/>
            <a:r>
              <a:rPr lang="en-US" dirty="0"/>
              <a:t>Alpha Bullet 1 (Arial </a:t>
            </a:r>
            <a:r>
              <a:rPr lang="en-US" dirty="0" err="1"/>
              <a:t>16pt</a:t>
            </a:r>
            <a:r>
              <a:rPr lang="en-US" dirty="0"/>
              <a:t>)</a:t>
            </a:r>
          </a:p>
          <a:p>
            <a:pPr lvl="8"/>
            <a:r>
              <a:rPr lang="en-US" dirty="0"/>
              <a:t>Alpha Bullet 2 (</a:t>
            </a:r>
            <a:r>
              <a:rPr lang="en-US" dirty="0" err="1"/>
              <a:t>14pt</a:t>
            </a:r>
            <a:r>
              <a:rPr lang="en-US" dirty="0"/>
              <a:t>)</a:t>
            </a:r>
            <a:endParaRPr lang="en-AU" dirty="0"/>
          </a:p>
        </p:txBody>
      </p:sp>
      <p:sp>
        <p:nvSpPr>
          <p:cNvPr id="4" name="Slide Number Placeholder 3"/>
          <p:cNvSpPr>
            <a:spLocks noGrp="1"/>
          </p:cNvSpPr>
          <p:nvPr>
            <p:ph type="sldNum" sz="quarter" idx="4"/>
          </p:nvPr>
        </p:nvSpPr>
        <p:spPr>
          <a:xfrm>
            <a:off x="7791170" y="4849813"/>
            <a:ext cx="813081" cy="198437"/>
          </a:xfrm>
          <a:prstGeom prst="rect">
            <a:avLst/>
          </a:prstGeom>
        </p:spPr>
        <p:txBody>
          <a:bodyPr vert="horz" lIns="0" tIns="0" rIns="0" bIns="0" rtlCol="0" anchor="ctr"/>
          <a:lstStyle>
            <a:lvl1pPr algn="r">
              <a:defRPr sz="1000">
                <a:solidFill>
                  <a:schemeClr val="tx1"/>
                </a:solidFill>
              </a:defRPr>
            </a:lvl1pPr>
          </a:lstStyle>
          <a:p>
            <a:fld id="{26237FA6-B01B-4AC4-B2C4-042E0C4FC130}" type="slidenum">
              <a:rPr lang="en-GB" smtClean="0"/>
              <a:pPr/>
              <a:t>‹#›</a:t>
            </a:fld>
            <a:endParaRPr lang="en-GB" dirty="0"/>
          </a:p>
        </p:txBody>
      </p:sp>
      <p:sp>
        <p:nvSpPr>
          <p:cNvPr id="6" name="Footer Placeholder 5"/>
          <p:cNvSpPr>
            <a:spLocks noGrp="1"/>
          </p:cNvSpPr>
          <p:nvPr>
            <p:ph type="ftr" sz="quarter" idx="3"/>
          </p:nvPr>
        </p:nvSpPr>
        <p:spPr>
          <a:xfrm>
            <a:off x="566738" y="4849813"/>
            <a:ext cx="5413691" cy="198437"/>
          </a:xfrm>
          <a:prstGeom prst="rect">
            <a:avLst/>
          </a:prstGeom>
        </p:spPr>
        <p:txBody>
          <a:bodyPr vert="horz" lIns="0" tIns="0" rIns="0" bIns="0" rtlCol="0" anchor="ctr"/>
          <a:lstStyle>
            <a:lvl1pPr algn="l">
              <a:defRPr sz="1000">
                <a:solidFill>
                  <a:schemeClr val="tx1"/>
                </a:solidFill>
              </a:defRPr>
            </a:lvl1pPr>
          </a:lstStyle>
          <a:p>
            <a:endParaRPr lang="en-GB" dirty="0"/>
          </a:p>
        </p:txBody>
      </p:sp>
      <p:sp>
        <p:nvSpPr>
          <p:cNvPr id="9" name="Rectangle 8">
            <a:extLst>
              <a:ext uri="{FF2B5EF4-FFF2-40B4-BE49-F238E27FC236}">
                <a16:creationId xmlns:a16="http://schemas.microsoft.com/office/drawing/2014/main" id="{8F3E7512-E96C-42F9-97BA-B1B2487841E8}"/>
              </a:ext>
            </a:extLst>
          </p:cNvPr>
          <p:cNvSpPr/>
          <p:nvPr userDrawn="1"/>
        </p:nvSpPr>
        <p:spPr>
          <a:xfrm>
            <a:off x="574831" y="0"/>
            <a:ext cx="1298448" cy="12801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baseline="0" dirty="0"/>
          </a:p>
        </p:txBody>
      </p:sp>
      <p:sp>
        <p:nvSpPr>
          <p:cNvPr id="10" name="Title Placeholder 1">
            <a:extLst>
              <a:ext uri="{FF2B5EF4-FFF2-40B4-BE49-F238E27FC236}">
                <a16:creationId xmlns:a16="http://schemas.microsoft.com/office/drawing/2014/main" id="{ED9AB931-2EE3-4CE6-8AF5-270BE0275087}"/>
              </a:ext>
            </a:extLst>
          </p:cNvPr>
          <p:cNvSpPr>
            <a:spLocks noGrp="1"/>
          </p:cNvSpPr>
          <p:nvPr>
            <p:ph type="title"/>
          </p:nvPr>
        </p:nvSpPr>
        <p:spPr bwMode="gray">
          <a:xfrm>
            <a:off x="566738" y="635531"/>
            <a:ext cx="8037512" cy="411480"/>
          </a:xfrm>
          <a:prstGeom prst="rect">
            <a:avLst/>
          </a:prstGeom>
        </p:spPr>
        <p:txBody>
          <a:bodyPr vert="horz" lIns="0" tIns="0" rIns="0" bIns="0" rtlCol="0" anchor="t" anchorCtr="0">
            <a:noAutofit/>
          </a:bodyPr>
          <a:lstStyle/>
          <a:p>
            <a:r>
              <a:rPr lang="en-US" dirty="0"/>
              <a:t>Title (Arial Bold </a:t>
            </a:r>
            <a:r>
              <a:rPr lang="en-US" dirty="0" err="1"/>
              <a:t>32pt</a:t>
            </a:r>
            <a:r>
              <a:rPr lang="en-US" dirty="0"/>
              <a:t>) </a:t>
            </a:r>
            <a:endParaRPr lang="en-AU" dirty="0"/>
          </a:p>
        </p:txBody>
      </p:sp>
    </p:spTree>
    <p:extLst>
      <p:ext uri="{BB962C8B-B14F-4D97-AF65-F5344CB8AC3E}">
        <p14:creationId xmlns:p14="http://schemas.microsoft.com/office/powerpoint/2010/main" val="2488754303"/>
      </p:ext>
    </p:extLst>
  </p:cSld>
  <p:clrMap bg1="dk1" tx1="lt1" bg2="dk2" tx2="lt2" accent1="accent1" accent2="accent2" accent3="accent3" accent4="accent4" accent5="accent5" accent6="accent6" hlink="hlink" folHlink="folHlink"/>
  <p:sldLayoutIdLst>
    <p:sldLayoutId id="2147484141" r:id="rId1"/>
    <p:sldLayoutId id="2147484173" r:id="rId2"/>
    <p:sldLayoutId id="2147484142"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 id="2147483920" r:id="rId12"/>
    <p:sldLayoutId id="2147484151" r:id="rId13"/>
    <p:sldLayoutId id="2147484152" r:id="rId14"/>
    <p:sldLayoutId id="2147484079" r:id="rId15"/>
    <p:sldLayoutId id="2147484080" r:id="rId16"/>
  </p:sldLayoutIdLst>
  <p:hf sldNum="0" hdr="0" ftr="0" dt="0"/>
  <p:txStyles>
    <p:titleStyle>
      <a:lvl1pPr algn="l" defTabSz="914400" rtl="0" eaLnBrk="1" latinLnBrk="0" hangingPunct="1">
        <a:lnSpc>
          <a:spcPct val="90000"/>
        </a:lnSpc>
        <a:spcBef>
          <a:spcPct val="0"/>
        </a:spcBef>
        <a:buNone/>
        <a:defRPr sz="3200" b="1" kern="1200" spc="-100" baseline="0">
          <a:solidFill>
            <a:schemeClr val="bg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spcAft>
          <a:spcPts val="800"/>
        </a:spcAft>
        <a:buClr>
          <a:schemeClr val="tx1"/>
        </a:buClr>
        <a:buFont typeface="Arial" pitchFamily="34" charset="0"/>
        <a:buNone/>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800"/>
        </a:spcAft>
        <a:buClr>
          <a:schemeClr val="tx1"/>
        </a:buClr>
        <a:buFont typeface="Arial" pitchFamily="34" charset="0"/>
        <a:buNone/>
        <a:defRPr sz="1800" b="0" kern="1200">
          <a:solidFill>
            <a:schemeClr val="tx2"/>
          </a:solidFill>
          <a:latin typeface="+mn-lt"/>
          <a:ea typeface="+mn-ea"/>
          <a:cs typeface="+mn-cs"/>
        </a:defRPr>
      </a:lvl2pPr>
      <a:lvl3pPr marL="360000" indent="-360000" algn="l" defTabSz="914400" rtl="0" eaLnBrk="1" latinLnBrk="0" hangingPunct="1">
        <a:lnSpc>
          <a:spcPct val="100000"/>
        </a:lnSpc>
        <a:spcBef>
          <a:spcPts val="0"/>
        </a:spcBef>
        <a:spcAft>
          <a:spcPts val="800"/>
        </a:spcAft>
        <a:buClr>
          <a:schemeClr val="tx2"/>
        </a:buClr>
        <a:buSzPct val="80000"/>
        <a:buFont typeface="Wingdings" panose="05000000000000000000" pitchFamily="2" charset="2"/>
        <a:buChar char="n"/>
        <a:defRPr sz="1600" kern="1200" baseline="0">
          <a:solidFill>
            <a:schemeClr val="tx1"/>
          </a:solidFill>
          <a:latin typeface="+mn-lt"/>
          <a:ea typeface="+mn-ea"/>
          <a:cs typeface="+mn-cs"/>
        </a:defRPr>
      </a:lvl3pPr>
      <a:lvl4pPr marL="720000" indent="-360000" algn="l" defTabSz="914400" rtl="0" eaLnBrk="1" latinLnBrk="0" hangingPunct="1">
        <a:lnSpc>
          <a:spcPct val="100000"/>
        </a:lnSpc>
        <a:spcBef>
          <a:spcPts val="0"/>
        </a:spcBef>
        <a:spcAft>
          <a:spcPts val="800"/>
        </a:spcAft>
        <a:buClr>
          <a:schemeClr val="tx2"/>
        </a:buClr>
        <a:buSzPct val="80000"/>
        <a:buFont typeface="Wingdings" panose="05000000000000000000" pitchFamily="2" charset="2"/>
        <a:buChar char="n"/>
        <a:defRPr sz="1600" kern="1200" baseline="0">
          <a:solidFill>
            <a:schemeClr val="tx1"/>
          </a:solidFill>
          <a:latin typeface="+mn-lt"/>
          <a:ea typeface="+mn-ea"/>
          <a:cs typeface="+mn-cs"/>
        </a:defRPr>
      </a:lvl4pPr>
      <a:lvl5pPr marL="1080000" indent="-360000" algn="l" defTabSz="914400" rtl="0" eaLnBrk="1" latinLnBrk="0" hangingPunct="1">
        <a:lnSpc>
          <a:spcPct val="100000"/>
        </a:lnSpc>
        <a:spcBef>
          <a:spcPts val="0"/>
        </a:spcBef>
        <a:spcAft>
          <a:spcPts val="800"/>
        </a:spcAft>
        <a:buClr>
          <a:schemeClr val="tx2"/>
        </a:buClr>
        <a:buSzPct val="80000"/>
        <a:buFont typeface="Wingdings" panose="05000000000000000000" pitchFamily="2" charset="2"/>
        <a:buChar char="n"/>
        <a:defRPr sz="1400" b="0" kern="1200" baseline="0">
          <a:solidFill>
            <a:schemeClr val="tx1"/>
          </a:solidFill>
          <a:latin typeface="+mn-lt"/>
          <a:ea typeface="+mn-ea"/>
          <a:cs typeface="+mn-cs"/>
        </a:defRPr>
      </a:lvl5pPr>
      <a:lvl6pPr marL="0" indent="0" algn="l" defTabSz="914400" rtl="0" eaLnBrk="1" latinLnBrk="0" hangingPunct="1">
        <a:lnSpc>
          <a:spcPct val="100000"/>
        </a:lnSpc>
        <a:spcBef>
          <a:spcPts val="0"/>
        </a:spcBef>
        <a:spcAft>
          <a:spcPts val="800"/>
        </a:spcAft>
        <a:buClr>
          <a:srgbClr val="5F5F5F"/>
        </a:buClr>
        <a:buFont typeface="+mj-lt"/>
        <a:buNone/>
        <a:defRPr sz="1600" kern="1200">
          <a:solidFill>
            <a:schemeClr val="accent1"/>
          </a:solidFill>
          <a:latin typeface="+mn-lt"/>
          <a:ea typeface="+mn-ea"/>
          <a:cs typeface="+mn-cs"/>
        </a:defRPr>
      </a:lvl6pPr>
      <a:lvl7pPr marL="360000" indent="-360000" algn="l" defTabSz="914400" rtl="0" eaLnBrk="1" latinLnBrk="0" hangingPunct="1">
        <a:lnSpc>
          <a:spcPct val="100000"/>
        </a:lnSpc>
        <a:spcBef>
          <a:spcPts val="0"/>
        </a:spcBef>
        <a:spcAft>
          <a:spcPts val="800"/>
        </a:spcAft>
        <a:buClr>
          <a:srgbClr val="5F5F5F"/>
        </a:buClr>
        <a:buFont typeface="+mj-lt"/>
        <a:buAutoNum type="arabicPeriod"/>
        <a:defRPr sz="1600" kern="1200">
          <a:solidFill>
            <a:schemeClr val="tx1"/>
          </a:solidFill>
          <a:latin typeface="+mn-lt"/>
          <a:ea typeface="+mn-ea"/>
          <a:cs typeface="+mn-cs"/>
        </a:defRPr>
      </a:lvl7pPr>
      <a:lvl8pPr marL="720000" indent="-360000" algn="l" defTabSz="914400" rtl="0" eaLnBrk="1" latinLnBrk="0" hangingPunct="1">
        <a:lnSpc>
          <a:spcPct val="100000"/>
        </a:lnSpc>
        <a:spcBef>
          <a:spcPts val="0"/>
        </a:spcBef>
        <a:spcAft>
          <a:spcPts val="800"/>
        </a:spcAft>
        <a:buFont typeface="+mj-lt"/>
        <a:buAutoNum type="alphaLcParenR"/>
        <a:defRPr sz="1600" kern="1200">
          <a:solidFill>
            <a:schemeClr val="tx1"/>
          </a:solidFill>
          <a:latin typeface="+mn-lt"/>
          <a:ea typeface="+mn-ea"/>
          <a:cs typeface="+mn-cs"/>
        </a:defRPr>
      </a:lvl8pPr>
      <a:lvl9pPr marL="1080000" indent="-360000" algn="l" defTabSz="914400" rtl="0" eaLnBrk="1" latinLnBrk="0" hangingPunct="1">
        <a:lnSpc>
          <a:spcPct val="100000"/>
        </a:lnSpc>
        <a:spcBef>
          <a:spcPts val="0"/>
        </a:spcBef>
        <a:spcAft>
          <a:spcPts val="800"/>
        </a:spcAft>
        <a:buFont typeface="+mj-lt"/>
        <a:buAutoNum type="romanLcPeriod"/>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38">
          <p15:clr>
            <a:srgbClr val="F26B43"/>
          </p15:clr>
        </p15:guide>
        <p15:guide id="2" pos="5420" userDrawn="1">
          <p15:clr>
            <a:srgbClr val="F26B43"/>
          </p15:clr>
        </p15:guide>
        <p15:guide id="4" orient="horz" pos="2983">
          <p15:clr>
            <a:srgbClr val="F26B43"/>
          </p15:clr>
        </p15:guide>
        <p15:guide id="5" pos="357" userDrawn="1">
          <p15:clr>
            <a:srgbClr val="F26B43"/>
          </p15:clr>
        </p15:guide>
        <p15:guide id="6" pos="2880">
          <p15:clr>
            <a:srgbClr val="F26B43"/>
          </p15:clr>
        </p15:guide>
        <p15:guide id="7" orient="horz" pos="804" userDrawn="1">
          <p15:clr>
            <a:srgbClr val="F26B43"/>
          </p15:clr>
        </p15:guide>
        <p15:guide id="8" orient="horz" pos="395" userDrawn="1">
          <p15:clr>
            <a:srgbClr val="F26B43"/>
          </p15:clr>
        </p15:guide>
        <p15:guide id="9" orient="horz" pos="942" userDrawn="1">
          <p15:clr>
            <a:srgbClr val="F26B43"/>
          </p15:clr>
        </p15:guide>
        <p15:guide id="10" pos="1187" userDrawn="1">
          <p15:clr>
            <a:srgbClr val="F26B43"/>
          </p15:clr>
        </p15:guide>
        <p15:guide id="11" orient="horz" pos="78" userDrawn="1">
          <p15:clr>
            <a:srgbClr val="F26B43"/>
          </p15:clr>
        </p15:guide>
        <p15:guide id="12" orient="horz" pos="1166" userDrawn="1">
          <p15:clr>
            <a:srgbClr val="F26B43"/>
          </p15:clr>
        </p15:guide>
      </p15:sldGuideLst>
    </p:ext>
  </p:extLst>
</p:sldMaster>
</file>

<file path=ppt/slideMasters/slideMaster5.xml><?xml version="1.0" encoding="utf-8"?>
<p:sldMaster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7791170" y="4849813"/>
            <a:ext cx="813081" cy="198437"/>
          </a:xfrm>
          <a:prstGeom prst="rect">
            <a:avLst/>
          </a:prstGeom>
        </p:spPr>
        <p:txBody>
          <a:bodyPr vert="horz" lIns="0" tIns="0" rIns="0" bIns="0" rtlCol="0" anchor="ctr"/>
          <a:lstStyle>
            <a:lvl1pPr algn="r">
              <a:defRPr sz="1000">
                <a:solidFill>
                  <a:schemeClr val="tx1"/>
                </a:solidFill>
              </a:defRPr>
            </a:lvl1pPr>
          </a:lstStyle>
          <a:p>
            <a:fld id="{26237FA6-B01B-4AC4-B2C4-042E0C4FC130}" type="slidenum">
              <a:rPr lang="en-GB" smtClean="0"/>
              <a:pPr/>
              <a:t>‹#›</a:t>
            </a:fld>
            <a:endParaRPr lang="en-GB" dirty="0"/>
          </a:p>
        </p:txBody>
      </p:sp>
      <p:sp>
        <p:nvSpPr>
          <p:cNvPr id="6" name="Footer Placeholder 5"/>
          <p:cNvSpPr>
            <a:spLocks noGrp="1"/>
          </p:cNvSpPr>
          <p:nvPr>
            <p:ph type="ftr" sz="quarter" idx="3"/>
          </p:nvPr>
        </p:nvSpPr>
        <p:spPr>
          <a:xfrm>
            <a:off x="566738" y="4849813"/>
            <a:ext cx="5413691" cy="198437"/>
          </a:xfrm>
          <a:prstGeom prst="rect">
            <a:avLst/>
          </a:prstGeom>
        </p:spPr>
        <p:txBody>
          <a:bodyPr vert="horz" lIns="0" tIns="0" rIns="0" bIns="0" rtlCol="0" anchor="ctr"/>
          <a:lstStyle>
            <a:lvl1pPr algn="l">
              <a:defRPr sz="1000">
                <a:solidFill>
                  <a:schemeClr val="tx1"/>
                </a:solidFill>
              </a:defRPr>
            </a:lvl1pPr>
          </a:lstStyle>
          <a:p>
            <a:endParaRPr lang="en-GB" dirty="0"/>
          </a:p>
        </p:txBody>
      </p:sp>
      <p:sp>
        <p:nvSpPr>
          <p:cNvPr id="9" name="Rectangle 8">
            <a:extLst>
              <a:ext uri="{FF2B5EF4-FFF2-40B4-BE49-F238E27FC236}">
                <a16:creationId xmlns:a16="http://schemas.microsoft.com/office/drawing/2014/main" id="{BD162433-C3E6-47B3-8345-CF6DE3DB4595}"/>
              </a:ext>
            </a:extLst>
          </p:cNvPr>
          <p:cNvSpPr/>
          <p:nvPr userDrawn="1"/>
        </p:nvSpPr>
        <p:spPr>
          <a:xfrm>
            <a:off x="574831" y="0"/>
            <a:ext cx="1298448" cy="12801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baseline="0" dirty="0"/>
          </a:p>
        </p:txBody>
      </p:sp>
      <p:sp>
        <p:nvSpPr>
          <p:cNvPr id="10" name="Text Placeholder 2">
            <a:extLst>
              <a:ext uri="{FF2B5EF4-FFF2-40B4-BE49-F238E27FC236}">
                <a16:creationId xmlns:a16="http://schemas.microsoft.com/office/drawing/2014/main" id="{6AE47B50-1E45-4908-B187-73364C8569BC}"/>
              </a:ext>
            </a:extLst>
          </p:cNvPr>
          <p:cNvSpPr>
            <a:spLocks noGrp="1"/>
          </p:cNvSpPr>
          <p:nvPr>
            <p:ph type="body" idx="1"/>
          </p:nvPr>
        </p:nvSpPr>
        <p:spPr bwMode="gray">
          <a:xfrm>
            <a:off x="566738" y="1495425"/>
            <a:ext cx="8037512" cy="3240087"/>
          </a:xfrm>
          <a:prstGeom prst="rect">
            <a:avLst/>
          </a:prstGeom>
        </p:spPr>
        <p:txBody>
          <a:bodyPr vert="horz" lIns="0" tIns="0" rIns="0" bIns="0" rtlCol="0">
            <a:noAutofit/>
          </a:bodyPr>
          <a:lstStyle/>
          <a:p>
            <a:pPr lvl="0"/>
            <a:r>
              <a:rPr lang="en-US" dirty="0"/>
              <a:t>Body Text (Arial </a:t>
            </a:r>
            <a:r>
              <a:rPr lang="en-US" dirty="0" err="1"/>
              <a:t>16pt</a:t>
            </a:r>
            <a:r>
              <a:rPr lang="en-US" dirty="0"/>
              <a:t>)</a:t>
            </a:r>
          </a:p>
          <a:p>
            <a:pPr lvl="1"/>
            <a:r>
              <a:rPr lang="en-US" dirty="0"/>
              <a:t>Heading 1 (Arial </a:t>
            </a:r>
            <a:r>
              <a:rPr lang="en-US" dirty="0" err="1"/>
              <a:t>18pt</a:t>
            </a:r>
            <a:r>
              <a:rPr lang="en-US" dirty="0"/>
              <a:t>)</a:t>
            </a:r>
          </a:p>
          <a:p>
            <a:pPr lvl="2"/>
            <a:r>
              <a:rPr lang="en-US" dirty="0"/>
              <a:t>Bullet 1 (Arial </a:t>
            </a:r>
            <a:r>
              <a:rPr lang="en-US" dirty="0" err="1"/>
              <a:t>16pt</a:t>
            </a:r>
            <a:r>
              <a:rPr lang="en-US" dirty="0"/>
              <a:t>)</a:t>
            </a:r>
          </a:p>
          <a:p>
            <a:pPr lvl="3"/>
            <a:r>
              <a:rPr lang="en-US" dirty="0"/>
              <a:t>Bullet 2 (Arial </a:t>
            </a:r>
            <a:r>
              <a:rPr lang="en-US" dirty="0" err="1"/>
              <a:t>16pt</a:t>
            </a:r>
            <a:r>
              <a:rPr lang="en-US" dirty="0"/>
              <a:t>)</a:t>
            </a:r>
          </a:p>
          <a:p>
            <a:pPr lvl="4"/>
            <a:r>
              <a:rPr lang="en-US" dirty="0"/>
              <a:t>Bullet 3 (Arial </a:t>
            </a:r>
            <a:r>
              <a:rPr lang="en-US" dirty="0" err="1"/>
              <a:t>14pt</a:t>
            </a:r>
            <a:r>
              <a:rPr lang="en-US" dirty="0"/>
              <a:t>)</a:t>
            </a:r>
          </a:p>
          <a:p>
            <a:pPr lvl="5"/>
            <a:r>
              <a:rPr lang="en-US" dirty="0"/>
              <a:t>Heading 2 (Arial </a:t>
            </a:r>
            <a:r>
              <a:rPr lang="en-US" dirty="0" err="1"/>
              <a:t>16pt</a:t>
            </a:r>
            <a:r>
              <a:rPr lang="en-US" dirty="0"/>
              <a:t>)</a:t>
            </a:r>
          </a:p>
          <a:p>
            <a:pPr lvl="6"/>
            <a:r>
              <a:rPr lang="en-US" dirty="0"/>
              <a:t>Number Bullet (Arial </a:t>
            </a:r>
            <a:r>
              <a:rPr lang="en-US" dirty="0" err="1"/>
              <a:t>16pt</a:t>
            </a:r>
            <a:r>
              <a:rPr lang="en-US" dirty="0"/>
              <a:t>)</a:t>
            </a:r>
          </a:p>
          <a:p>
            <a:pPr lvl="7"/>
            <a:r>
              <a:rPr lang="en-US" dirty="0"/>
              <a:t>Alpha Bullet 1 (Arial </a:t>
            </a:r>
            <a:r>
              <a:rPr lang="en-US" dirty="0" err="1"/>
              <a:t>16pt</a:t>
            </a:r>
            <a:r>
              <a:rPr lang="en-US" dirty="0"/>
              <a:t>)</a:t>
            </a:r>
          </a:p>
          <a:p>
            <a:pPr lvl="8"/>
            <a:r>
              <a:rPr lang="en-US" dirty="0"/>
              <a:t>Alpha Bullet 2 (</a:t>
            </a:r>
            <a:r>
              <a:rPr lang="en-US" dirty="0" err="1"/>
              <a:t>14pt</a:t>
            </a:r>
            <a:r>
              <a:rPr lang="en-US" dirty="0"/>
              <a:t>)</a:t>
            </a:r>
            <a:endParaRPr lang="en-AU" dirty="0"/>
          </a:p>
        </p:txBody>
      </p:sp>
      <p:sp>
        <p:nvSpPr>
          <p:cNvPr id="7" name="Title Placeholder 1">
            <a:extLst>
              <a:ext uri="{FF2B5EF4-FFF2-40B4-BE49-F238E27FC236}">
                <a16:creationId xmlns:a16="http://schemas.microsoft.com/office/drawing/2014/main" id="{069C3D8E-B58B-4CC9-8012-1871128F70FD}"/>
              </a:ext>
            </a:extLst>
          </p:cNvPr>
          <p:cNvSpPr>
            <a:spLocks noGrp="1"/>
          </p:cNvSpPr>
          <p:nvPr>
            <p:ph type="title"/>
          </p:nvPr>
        </p:nvSpPr>
        <p:spPr bwMode="gray">
          <a:xfrm>
            <a:off x="566738" y="635531"/>
            <a:ext cx="8037512" cy="411480"/>
          </a:xfrm>
          <a:prstGeom prst="rect">
            <a:avLst/>
          </a:prstGeom>
        </p:spPr>
        <p:txBody>
          <a:bodyPr vert="horz" lIns="0" tIns="0" rIns="0" bIns="0" rtlCol="0" anchor="t" anchorCtr="0">
            <a:noAutofit/>
          </a:bodyPr>
          <a:lstStyle/>
          <a:p>
            <a:r>
              <a:rPr lang="en-US" dirty="0"/>
              <a:t>Title (Arial Bold </a:t>
            </a:r>
            <a:r>
              <a:rPr lang="en-US" dirty="0" err="1"/>
              <a:t>32pt</a:t>
            </a:r>
            <a:r>
              <a:rPr lang="en-US" dirty="0"/>
              <a:t>) </a:t>
            </a:r>
            <a:endParaRPr lang="en-AU" dirty="0"/>
          </a:p>
        </p:txBody>
      </p:sp>
    </p:spTree>
    <p:extLst>
      <p:ext uri="{BB962C8B-B14F-4D97-AF65-F5344CB8AC3E}">
        <p14:creationId xmlns:p14="http://schemas.microsoft.com/office/powerpoint/2010/main" val="4055282813"/>
      </p:ext>
    </p:extLst>
  </p:cSld>
  <p:clrMap bg1="dk1" tx1="lt1" bg2="dk2" tx2="lt2" accent1="accent1" accent2="accent2" accent3="accent3" accent4="accent4" accent5="accent5" accent6="accent6" hlink="hlink" folHlink="folHlink"/>
  <p:sldLayoutIdLst>
    <p:sldLayoutId id="2147484104" r:id="rId1"/>
    <p:sldLayoutId id="214748417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 id="2147484081" r:id="rId12"/>
    <p:sldLayoutId id="2147484082" r:id="rId13"/>
  </p:sldLayoutIdLst>
  <p:hf sldNum="0" hdr="0" ftr="0" dt="0"/>
  <p:txStyles>
    <p:titleStyle>
      <a:lvl1pPr algn="l" defTabSz="914400" rtl="0" eaLnBrk="1" latinLnBrk="0" hangingPunct="1">
        <a:lnSpc>
          <a:spcPct val="90000"/>
        </a:lnSpc>
        <a:spcBef>
          <a:spcPct val="0"/>
        </a:spcBef>
        <a:buNone/>
        <a:defRPr sz="3200" b="1" kern="1200" spc="-100" baseline="0">
          <a:solidFill>
            <a:schemeClr val="bg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spcAft>
          <a:spcPts val="800"/>
        </a:spcAft>
        <a:buClr>
          <a:schemeClr val="tx1"/>
        </a:buClr>
        <a:buFont typeface="Arial" pitchFamily="34" charset="0"/>
        <a:buNone/>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800"/>
        </a:spcAft>
        <a:buClr>
          <a:schemeClr val="tx1"/>
        </a:buClr>
        <a:buFont typeface="Arial" pitchFamily="34" charset="0"/>
        <a:buNone/>
        <a:defRPr sz="1800" b="0" kern="1200">
          <a:solidFill>
            <a:schemeClr val="tx2"/>
          </a:solidFill>
          <a:latin typeface="+mn-lt"/>
          <a:ea typeface="+mn-ea"/>
          <a:cs typeface="+mn-cs"/>
        </a:defRPr>
      </a:lvl2pPr>
      <a:lvl3pPr marL="360000" indent="-360000" algn="l" defTabSz="914400" rtl="0" eaLnBrk="1" latinLnBrk="0" hangingPunct="1">
        <a:lnSpc>
          <a:spcPct val="100000"/>
        </a:lnSpc>
        <a:spcBef>
          <a:spcPts val="0"/>
        </a:spcBef>
        <a:spcAft>
          <a:spcPts val="800"/>
        </a:spcAft>
        <a:buClr>
          <a:schemeClr val="tx2"/>
        </a:buClr>
        <a:buSzPct val="80000"/>
        <a:buFont typeface="Wingdings" panose="05000000000000000000" pitchFamily="2" charset="2"/>
        <a:buChar char="n"/>
        <a:defRPr sz="1600" kern="1200" baseline="0">
          <a:solidFill>
            <a:schemeClr val="tx1"/>
          </a:solidFill>
          <a:latin typeface="+mn-lt"/>
          <a:ea typeface="+mn-ea"/>
          <a:cs typeface="+mn-cs"/>
        </a:defRPr>
      </a:lvl3pPr>
      <a:lvl4pPr marL="720000" indent="-360000" algn="l" defTabSz="914400" rtl="0" eaLnBrk="1" latinLnBrk="0" hangingPunct="1">
        <a:lnSpc>
          <a:spcPct val="100000"/>
        </a:lnSpc>
        <a:spcBef>
          <a:spcPts val="0"/>
        </a:spcBef>
        <a:spcAft>
          <a:spcPts val="800"/>
        </a:spcAft>
        <a:buClr>
          <a:schemeClr val="tx2"/>
        </a:buClr>
        <a:buSzPct val="80000"/>
        <a:buFont typeface="Wingdings" panose="05000000000000000000" pitchFamily="2" charset="2"/>
        <a:buChar char="n"/>
        <a:defRPr sz="1600" kern="1200" baseline="0">
          <a:solidFill>
            <a:schemeClr val="tx1"/>
          </a:solidFill>
          <a:latin typeface="+mn-lt"/>
          <a:ea typeface="+mn-ea"/>
          <a:cs typeface="+mn-cs"/>
        </a:defRPr>
      </a:lvl4pPr>
      <a:lvl5pPr marL="1080000" indent="-360000" algn="l" defTabSz="914400" rtl="0" eaLnBrk="1" latinLnBrk="0" hangingPunct="1">
        <a:lnSpc>
          <a:spcPct val="100000"/>
        </a:lnSpc>
        <a:spcBef>
          <a:spcPts val="0"/>
        </a:spcBef>
        <a:spcAft>
          <a:spcPts val="800"/>
        </a:spcAft>
        <a:buClr>
          <a:schemeClr val="tx2"/>
        </a:buClr>
        <a:buSzPct val="80000"/>
        <a:buFont typeface="Wingdings" panose="05000000000000000000" pitchFamily="2" charset="2"/>
        <a:buChar char="n"/>
        <a:defRPr sz="1400" b="0" kern="1200" baseline="0">
          <a:solidFill>
            <a:schemeClr val="tx1"/>
          </a:solidFill>
          <a:latin typeface="+mn-lt"/>
          <a:ea typeface="+mn-ea"/>
          <a:cs typeface="+mn-cs"/>
        </a:defRPr>
      </a:lvl5pPr>
      <a:lvl6pPr marL="0" indent="0" algn="l" defTabSz="914400" rtl="0" eaLnBrk="1" latinLnBrk="0" hangingPunct="1">
        <a:lnSpc>
          <a:spcPct val="100000"/>
        </a:lnSpc>
        <a:spcBef>
          <a:spcPts val="0"/>
        </a:spcBef>
        <a:spcAft>
          <a:spcPts val="800"/>
        </a:spcAft>
        <a:buClr>
          <a:srgbClr val="5F5F5F"/>
        </a:buClr>
        <a:buFont typeface="+mj-lt"/>
        <a:buNone/>
        <a:defRPr sz="1600" kern="1200">
          <a:solidFill>
            <a:schemeClr val="accent1"/>
          </a:solidFill>
          <a:latin typeface="+mn-lt"/>
          <a:ea typeface="+mn-ea"/>
          <a:cs typeface="+mn-cs"/>
        </a:defRPr>
      </a:lvl6pPr>
      <a:lvl7pPr marL="360000" indent="-360000" algn="l" defTabSz="914400" rtl="0" eaLnBrk="1" latinLnBrk="0" hangingPunct="1">
        <a:lnSpc>
          <a:spcPct val="100000"/>
        </a:lnSpc>
        <a:spcBef>
          <a:spcPts val="0"/>
        </a:spcBef>
        <a:spcAft>
          <a:spcPts val="800"/>
        </a:spcAft>
        <a:buClr>
          <a:srgbClr val="5F5F5F"/>
        </a:buClr>
        <a:buFont typeface="+mj-lt"/>
        <a:buAutoNum type="arabicPeriod"/>
        <a:defRPr sz="1600" kern="1200">
          <a:solidFill>
            <a:schemeClr val="tx1"/>
          </a:solidFill>
          <a:latin typeface="+mn-lt"/>
          <a:ea typeface="+mn-ea"/>
          <a:cs typeface="+mn-cs"/>
        </a:defRPr>
      </a:lvl7pPr>
      <a:lvl8pPr marL="720000" indent="-360000" algn="l" defTabSz="914400" rtl="0" eaLnBrk="1" latinLnBrk="0" hangingPunct="1">
        <a:lnSpc>
          <a:spcPct val="100000"/>
        </a:lnSpc>
        <a:spcBef>
          <a:spcPts val="0"/>
        </a:spcBef>
        <a:spcAft>
          <a:spcPts val="800"/>
        </a:spcAft>
        <a:buFont typeface="+mj-lt"/>
        <a:buAutoNum type="alphaLcParenR"/>
        <a:defRPr sz="1600" kern="1200">
          <a:solidFill>
            <a:schemeClr val="tx1"/>
          </a:solidFill>
          <a:latin typeface="+mn-lt"/>
          <a:ea typeface="+mn-ea"/>
          <a:cs typeface="+mn-cs"/>
        </a:defRPr>
      </a:lvl8pPr>
      <a:lvl9pPr marL="1080000" indent="-360000" algn="l" defTabSz="914400" rtl="0" eaLnBrk="1" latinLnBrk="0" hangingPunct="1">
        <a:lnSpc>
          <a:spcPct val="100000"/>
        </a:lnSpc>
        <a:spcBef>
          <a:spcPts val="0"/>
        </a:spcBef>
        <a:spcAft>
          <a:spcPts val="800"/>
        </a:spcAft>
        <a:buFont typeface="+mj-lt"/>
        <a:buAutoNum type="romanLcPeriod"/>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38">
          <p15:clr>
            <a:srgbClr val="F26B43"/>
          </p15:clr>
        </p15:guide>
        <p15:guide id="2" pos="5420">
          <p15:clr>
            <a:srgbClr val="F26B43"/>
          </p15:clr>
        </p15:guide>
        <p15:guide id="4" orient="horz" pos="2983">
          <p15:clr>
            <a:srgbClr val="F26B43"/>
          </p15:clr>
        </p15:guide>
        <p15:guide id="5" pos="357" userDrawn="1">
          <p15:clr>
            <a:srgbClr val="F26B43"/>
          </p15:clr>
        </p15:guide>
        <p15:guide id="6" pos="2880">
          <p15:clr>
            <a:srgbClr val="F26B43"/>
          </p15:clr>
        </p15:guide>
        <p15:guide id="7" orient="horz" pos="804">
          <p15:clr>
            <a:srgbClr val="F26B43"/>
          </p15:clr>
        </p15:guide>
        <p15:guide id="8" orient="horz" pos="395">
          <p15:clr>
            <a:srgbClr val="F26B43"/>
          </p15:clr>
        </p15:guide>
        <p15:guide id="9" orient="horz" pos="942">
          <p15:clr>
            <a:srgbClr val="F26B43"/>
          </p15:clr>
        </p15:guide>
        <p15:guide id="10" pos="1187" userDrawn="1">
          <p15:clr>
            <a:srgbClr val="F26B43"/>
          </p15:clr>
        </p15:guide>
        <p15:guide id="11" orient="horz" pos="78">
          <p15:clr>
            <a:srgbClr val="F26B43"/>
          </p15:clr>
        </p15:guide>
        <p15:guide id="12" orient="horz" pos="116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6.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9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5.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0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9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9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9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9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1.xml"/></Relationships>
</file>

<file path=ppt/slides/slide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Title 3" descr="" title=""/>
          <p:cNvSpPr>
            <a:spLocks noGrp="1"/>
          </p:cNvSpPr>
          <p:nvPr>
            <p:ph type="ctrTitle"/>
          </p:nvPr>
        </p:nvSpPr>
        <p:spPr/>
        <p:txBody>
          <a:bodyPr/>
          <a:lstStyle/>
          <a:p>
            <a:r>
              <a:rPr lang="en-US" dirty="0"/>
              <a:t>New SFC Type 13 licensing regime: What do you need to know?</a:t>
            </a:r>
            <a:endParaRPr lang="en-GB" dirty="0"/>
          </a:p>
        </p:txBody>
      </p:sp>
      <p:grpSp>
        <p:nvGrpSpPr>
          <p:cNvPr id="2" name="Group 1" descr="" title="">
            <a:extLst>
              <a:ext uri="{FF2B5EF4-FFF2-40B4-BE49-F238E27FC236}">
                <a16:creationId xmlns:a16="http://schemas.microsoft.com/office/drawing/2014/main" id="{DB295B6D-1CC4-4B7E-BDB6-E070158C7F2B}"/>
              </a:ext>
            </a:extLst>
          </p:cNvPr>
          <p:cNvGrpSpPr/>
          <p:nvPr/>
        </p:nvGrpSpPr>
        <p:grpSpPr>
          <a:xfrm>
            <a:off x="9893711" y="0"/>
            <a:ext cx="3378476" cy="5143500"/>
            <a:chOff x="9893711" y="0"/>
            <a:chExt cx="3378476" cy="5143500"/>
          </a:xfrm>
        </p:grpSpPr>
      </p:grpSp>
    </p:spTree>
    <p:extLst>
      <p:ext uri="{BB962C8B-B14F-4D97-AF65-F5344CB8AC3E}">
        <p14:creationId xmlns:p14="http://schemas.microsoft.com/office/powerpoint/2010/main" val="3597801640"/>
      </p:ext>
    </p:extLst>
  </p:cSld>
  <p:clrMapOvr>
    <a:masterClrMapping/>
  </p:clrMapOvr>
</p:sld>
</file>

<file path=ppt/slides/slide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Content Placeholder 2" descr="" title="">
            <a:extLst>
              <a:ext uri="{FF2B5EF4-FFF2-40B4-BE49-F238E27FC236}">
                <a16:creationId xmlns:a16="http://schemas.microsoft.com/office/drawing/2014/main" id="{B4476B63-7625-4CA9-B909-212EE28B82F5}"/>
              </a:ext>
            </a:extLst>
          </p:cNvPr>
          <p:cNvSpPr>
            <a:spLocks noGrp="1"/>
          </p:cNvSpPr>
          <p:nvPr>
            <p:ph sz="quarter" idx="12"/>
          </p:nvPr>
        </p:nvSpPr>
        <p:spPr/>
        <p:txBody>
          <a:bodyPr/>
          <a:lstStyle/>
          <a:p>
            <a:pPr marL="283464" lvl="2" indent="-283464"/>
            <a:r>
              <a:rPr lang="en-US" sz="1200" dirty="0"/>
              <a:t>"</a:t>
            </a:r>
            <a:r>
              <a:rPr lang="en-US" sz="1200" dirty="0">
                <a:solidFill>
                  <a:schemeClr val="accent1"/>
                </a:solidFill>
              </a:rPr>
              <a:t>Relevant CIS Property</a:t>
            </a:r>
            <a:r>
              <a:rPr lang="en-US" sz="1200" dirty="0"/>
              <a:t>", in relation to a relevant CIS, means –</a:t>
            </a:r>
          </a:p>
          <a:p>
            <a:pPr marL="566928" lvl="3" indent="-283464">
              <a:buSzPct val="100000"/>
              <a:buFont typeface="+mj-lt"/>
              <a:buAutoNum type="alphaLcPeriod"/>
            </a:pPr>
            <a:r>
              <a:rPr lang="en-US" sz="1200" dirty="0"/>
              <a:t>if the relevant CIS is constituted in the form of a trust – the property held on or subject to trust under the trust deed constituting or governing the relevant CIS; or</a:t>
            </a:r>
          </a:p>
          <a:p>
            <a:pPr marL="566928" lvl="3" indent="-283464">
              <a:buSzPct val="100000"/>
              <a:buFont typeface="+mj-lt"/>
              <a:buAutoNum type="alphaLcPeriod"/>
            </a:pPr>
            <a:r>
              <a:rPr lang="en-US" sz="1200" dirty="0"/>
              <a:t>if the relevant CIS is constituted in any other form – the property of the relevant CIS.</a:t>
            </a:r>
          </a:p>
          <a:p>
            <a:endParaRPr lang="en-GB" dirty="0"/>
          </a:p>
        </p:txBody>
      </p:sp>
      <p:sp>
        <p:nvSpPr>
          <p:cNvPr id="6" name="Title 1" descr="" title="">
            <a:extLst>
              <a:ext uri="{FF2B5EF4-FFF2-40B4-BE49-F238E27FC236}">
                <a16:creationId xmlns:a16="http://schemas.microsoft.com/office/drawing/2014/main" id="{D1A761B0-4A16-4A72-8F70-CAE58B990CF6}"/>
              </a:ext>
            </a:extLst>
          </p:cNvPr>
          <p:cNvSpPr>
            <a:spLocks noGrp="1"/>
          </p:cNvSpPr>
          <p:nvPr>
            <p:ph type="title"/>
          </p:nvPr>
        </p:nvSpPr>
        <p:spPr>
          <a:xfrm>
            <a:off x="566738" y="635531"/>
            <a:ext cx="5120640" cy="411480"/>
          </a:xfrm>
        </p:spPr>
        <p:txBody>
          <a:bodyPr/>
          <a:lstStyle/>
          <a:p>
            <a:r>
              <a:rPr lang="en-GB" dirty="0"/>
              <a:t>Scope of RA 13 – Key terms</a:t>
            </a:r>
          </a:p>
        </p:txBody>
      </p:sp>
    </p:spTree>
    <p:extLst>
      <p:ext uri="{BB962C8B-B14F-4D97-AF65-F5344CB8AC3E}">
        <p14:creationId xmlns:p14="http://schemas.microsoft.com/office/powerpoint/2010/main" val="3876700560"/>
      </p:ext>
    </p:extLst>
  </p:cSld>
  <p:clrMapOvr>
    <a:masterClrMapping/>
  </p:clrMapOvr>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61A4566D-79EC-4D30-9A48-A46F88E35405}"/>
              </a:ext>
            </a:extLst>
          </p:cNvPr>
          <p:cNvSpPr>
            <a:spLocks noGrp="1"/>
          </p:cNvSpPr>
          <p:nvPr>
            <p:ph type="title"/>
          </p:nvPr>
        </p:nvSpPr>
        <p:spPr/>
        <p:txBody>
          <a:bodyPr/>
          <a:lstStyle/>
          <a:p>
            <a:r>
              <a:rPr lang="en-GB" dirty="0"/>
              <a:t>Scope of RA 13 – Key terms</a:t>
            </a:r>
          </a:p>
        </p:txBody>
      </p:sp>
      <p:sp>
        <p:nvSpPr>
          <p:cNvPr id="8" name="Content Placeholder 7" descr="" title="">
            <a:extLst>
              <a:ext uri="{FF2B5EF4-FFF2-40B4-BE49-F238E27FC236}">
                <a16:creationId xmlns:a16="http://schemas.microsoft.com/office/drawing/2014/main" id="{566A322B-88C4-4219-B203-97076192F46A}"/>
              </a:ext>
            </a:extLst>
          </p:cNvPr>
          <p:cNvSpPr>
            <a:spLocks noGrp="1"/>
          </p:cNvSpPr>
          <p:nvPr>
            <p:ph sz="quarter" idx="12"/>
          </p:nvPr>
        </p:nvSpPr>
        <p:spPr>
          <a:xfrm>
            <a:off x="566738" y="1267882"/>
            <a:ext cx="8037513" cy="3240087"/>
          </a:xfrm>
        </p:spPr>
        <p:txBody>
          <a:bodyPr/>
          <a:lstStyle/>
          <a:p>
            <a:pPr marL="283464" lvl="2" indent="-283464">
              <a:spcAft>
                <a:spcPts val="0"/>
              </a:spcAft>
            </a:pPr>
            <a:r>
              <a:rPr lang="en-US" sz="1200" dirty="0"/>
              <a:t>"</a:t>
            </a:r>
            <a:r>
              <a:rPr lang="en-US" sz="1200" dirty="0">
                <a:solidFill>
                  <a:schemeClr val="accent1"/>
                </a:solidFill>
              </a:rPr>
              <a:t>Substantial shareholder</a:t>
            </a:r>
            <a:r>
              <a:rPr lang="en-US" sz="1200" dirty="0"/>
              <a:t>" of a licensed corporation is if a person, either alone or with any of his 'associates' (as defined in SFO) –</a:t>
            </a:r>
          </a:p>
          <a:p>
            <a:pPr marL="566928" lvl="3" indent="-283464">
              <a:spcAft>
                <a:spcPts val="0"/>
              </a:spcAft>
              <a:buSzPct val="100000"/>
              <a:buFont typeface="+mj-lt"/>
              <a:buAutoNum type="alphaLcPeriod"/>
            </a:pPr>
            <a:r>
              <a:rPr lang="en-US" sz="1200" dirty="0"/>
              <a:t>has </a:t>
            </a:r>
            <a:r>
              <a:rPr lang="en-US" sz="1200" dirty="0">
                <a:solidFill>
                  <a:schemeClr val="accent1"/>
                </a:solidFill>
              </a:rPr>
              <a:t>an interest in shares in the licensed corporation </a:t>
            </a:r>
            <a:r>
              <a:rPr lang="en-US" sz="1200" dirty="0"/>
              <a:t>–</a:t>
            </a:r>
          </a:p>
          <a:p>
            <a:pPr marL="850392" lvl="3" indent="-285750">
              <a:spcAft>
                <a:spcPts val="0"/>
              </a:spcAft>
              <a:buSzPct val="100000"/>
              <a:buFont typeface="+mj-lt"/>
              <a:buAutoNum type="romanLcPeriod"/>
            </a:pPr>
            <a:r>
              <a:rPr lang="en-US" sz="1200" dirty="0"/>
              <a:t>the aggregate number of which shares is equal to </a:t>
            </a:r>
            <a:r>
              <a:rPr lang="en-US" sz="1200" dirty="0">
                <a:solidFill>
                  <a:schemeClr val="accent1"/>
                </a:solidFill>
              </a:rPr>
              <a:t>more than 10% </a:t>
            </a:r>
            <a:r>
              <a:rPr lang="en-US" sz="1200" dirty="0"/>
              <a:t>of the total number of issued shares of the licensed corporation; or	</a:t>
            </a:r>
          </a:p>
          <a:p>
            <a:pPr marL="850392" lvl="3" indent="-285750">
              <a:spcAft>
                <a:spcPts val="0"/>
              </a:spcAft>
              <a:buSzPct val="100000"/>
              <a:buFont typeface="+mj-lt"/>
              <a:buAutoNum type="romanLcPeriod"/>
            </a:pPr>
            <a:r>
              <a:rPr lang="en-US" sz="1200" dirty="0"/>
              <a:t>which entitles the person, either alone or with any of his associates and either directly or indirectly, to exercise or control the exercise of </a:t>
            </a:r>
            <a:r>
              <a:rPr lang="en-US" sz="1200" dirty="0">
                <a:solidFill>
                  <a:schemeClr val="accent1"/>
                </a:solidFill>
              </a:rPr>
              <a:t>more than 10% of the voting power </a:t>
            </a:r>
            <a:r>
              <a:rPr lang="en-US" sz="1200" dirty="0"/>
              <a:t>at general meetings of the licensed corporation; or</a:t>
            </a:r>
          </a:p>
          <a:p>
            <a:pPr marL="566928" lvl="3" indent="-283464">
              <a:spcAft>
                <a:spcPts val="0"/>
              </a:spcAft>
              <a:buSzPct val="100000"/>
              <a:buFont typeface="+mj-lt"/>
              <a:buAutoNum type="alphaLcPeriod" startAt="2"/>
            </a:pPr>
            <a:r>
              <a:rPr lang="en-US" sz="1200" dirty="0"/>
              <a:t>holds shares in </a:t>
            </a:r>
            <a:r>
              <a:rPr lang="en-US" sz="1200" dirty="0">
                <a:solidFill>
                  <a:schemeClr val="accent1"/>
                </a:solidFill>
              </a:rPr>
              <a:t>any other corporation </a:t>
            </a:r>
            <a:r>
              <a:rPr lang="en-US" sz="1200" dirty="0"/>
              <a:t>which entitles him, either alone or with any of his associates and either directly or indirectly, to </a:t>
            </a:r>
            <a:r>
              <a:rPr lang="en-US" sz="1200" dirty="0">
                <a:solidFill>
                  <a:schemeClr val="accent1"/>
                </a:solidFill>
              </a:rPr>
              <a:t>exercise or control the exercise of 35% or more of the voting power </a:t>
            </a:r>
            <a:r>
              <a:rPr lang="en-US" sz="1200" dirty="0"/>
              <a:t>at general meetings of the other corporation, or of a further corporation, which is itself entitled, either alone or with any of its associates and either directly or indirectly, to exercise or control the exercise of more than 10% of the voting power at general meetings of the licensed corporation.</a:t>
            </a:r>
          </a:p>
          <a:p>
            <a:pPr marL="566928" lvl="3" indent="0">
              <a:spcAft>
                <a:spcPts val="0"/>
              </a:spcAft>
              <a:buNone/>
            </a:pPr>
            <a:endParaRPr lang="en-US" sz="1200" dirty="0"/>
          </a:p>
          <a:p>
            <a:pPr marL="566928" lvl="3" indent="0">
              <a:spcAft>
                <a:spcPts val="0"/>
              </a:spcAft>
              <a:buNone/>
            </a:pPr>
            <a:r>
              <a:rPr lang="en-US" sz="1200" dirty="0"/>
              <a:t>For the purposes of (b) above, a person shall be regarded as being entitled to exercise or control the exercise of 35% or more of the voting power at general meetings of a corporation indirectly if he, either alone or with any of his associates, has an interest in shares in a further corporation which entitles him, either alone or with any of his associates, to exercise or control the exercise of 35% or more of the voting power at general meetings of the further corporation which is itself entitled, either alone or with any of its associates, to exercise or control the exercise of 35% or more of the voting power at general meetings of the first-mentioned corporation.</a:t>
            </a:r>
            <a:endParaRPr lang="en-GB" sz="1200" dirty="0"/>
          </a:p>
        </p:txBody>
      </p:sp>
    </p:spTree>
    <p:extLst>
      <p:ext uri="{BB962C8B-B14F-4D97-AF65-F5344CB8AC3E}">
        <p14:creationId xmlns:p14="http://schemas.microsoft.com/office/powerpoint/2010/main" val="242728032"/>
      </p:ext>
    </p:extLst>
  </p:cSld>
  <p:clrMapOvr>
    <a:masterClrMapping/>
  </p:clrMapOvr>
</p:sld>
</file>

<file path=ppt/slides/slide1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61A4566D-79EC-4D30-9A48-A46F88E35405}"/>
              </a:ext>
            </a:extLst>
          </p:cNvPr>
          <p:cNvSpPr>
            <a:spLocks noGrp="1"/>
          </p:cNvSpPr>
          <p:nvPr>
            <p:ph type="title"/>
          </p:nvPr>
        </p:nvSpPr>
        <p:spPr>
          <a:xfrm>
            <a:off x="553244" y="102870"/>
            <a:ext cx="8037512" cy="411480"/>
          </a:xfrm>
        </p:spPr>
        <p:txBody>
          <a:bodyPr/>
          <a:lstStyle/>
          <a:p>
            <a:r>
              <a:rPr lang="en-GB" dirty="0"/>
              <a:t>Scope of RA 13 – Key terms</a:t>
            </a:r>
          </a:p>
        </p:txBody>
      </p:sp>
      <p:pic>
        <p:nvPicPr>
          <p:cNvPr id="4" name="Picture 3" descr="" title="">
            <a:extLst>
              <a:ext uri="{FF2B5EF4-FFF2-40B4-BE49-F238E27FC236}">
                <a16:creationId xmlns:a16="http://schemas.microsoft.com/office/drawing/2014/main" id="{F0EC19FE-5A40-4EDB-AA0A-0DE8CF5A707D}"/>
              </a:ext>
            </a:extLst>
          </p:cNvPr>
          <p:cNvPicPr>
            <a:picLocks noChangeAspect="1"/>
          </p:cNvPicPr>
          <p:nvPr/>
        </p:nvPicPr>
        <p:blipFill>
          <a:blip r:embed="rId3"/>
          <a:stretch>
            <a:fillRect/>
          </a:stretch>
        </p:blipFill>
        <p:spPr>
          <a:xfrm>
            <a:off x="3072180" y="514350"/>
            <a:ext cx="2999640" cy="4629150"/>
          </a:xfrm>
          <a:prstGeom prst="rect">
            <a:avLst/>
          </a:prstGeom>
        </p:spPr>
      </p:pic>
    </p:spTree>
    <p:extLst>
      <p:ext uri="{BB962C8B-B14F-4D97-AF65-F5344CB8AC3E}">
        <p14:creationId xmlns:p14="http://schemas.microsoft.com/office/powerpoint/2010/main" val="3700647478"/>
      </p:ext>
    </p:extLst>
  </p:cSld>
  <p:clrMapOvr>
    <a:masterClrMapping/>
  </p:clrMapOvr>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7" name="Title 3" descr="" title=""/>
          <p:cNvSpPr txBox="1">
            <a:spLocks/>
          </p:cNvSpPr>
          <p:nvPr/>
        </p:nvSpPr>
        <p:spPr>
          <a:xfrm>
            <a:off x="304800" y="409298"/>
            <a:ext cx="6019800" cy="486053"/>
          </a:xfrm>
          <a:prstGeom prst="rect">
            <a:avLst/>
          </a:prstGeom>
        </p:spPr>
        <p:txBody>
          <a:bodyPr lIns="0" tIns="0" rIns="0" bIns="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pPr defTabSz="685800"/>
            <a:endParaRPr lang="en-GB" sz="3800" b="1" spc="-100" dirty="0">
              <a:solidFill>
                <a:srgbClr val="EE3135"/>
              </a:solidFill>
              <a:latin typeface="Arial"/>
            </a:endParaRPr>
          </a:p>
        </p:txBody>
      </p:sp>
      <p:sp>
        <p:nvSpPr>
          <p:cNvPr id="4" name="Title 3" descr="" title=""/>
          <p:cNvSpPr>
            <a:spLocks noGrp="1"/>
          </p:cNvSpPr>
          <p:nvPr>
            <p:ph type="title"/>
          </p:nvPr>
        </p:nvSpPr>
        <p:spPr/>
        <p:txBody>
          <a:bodyPr/>
          <a:lstStyle/>
          <a:p>
            <a:r>
              <a:rPr lang="en-GB" dirty="0"/>
              <a:t>Scope of RA 13</a:t>
            </a:r>
          </a:p>
        </p:txBody>
      </p:sp>
      <p:sp>
        <p:nvSpPr>
          <p:cNvPr id="9" name="Content Placeholder 8" descr="" title="">
            <a:extLst>
              <a:ext uri="{FF2B5EF4-FFF2-40B4-BE49-F238E27FC236}">
                <a16:creationId xmlns:a16="http://schemas.microsoft.com/office/drawing/2014/main" id="{12ED2269-11A8-4023-B2F0-FAA5557E1DF3}"/>
              </a:ext>
            </a:extLst>
          </p:cNvPr>
          <p:cNvSpPr>
            <a:spLocks noGrp="1"/>
          </p:cNvSpPr>
          <p:nvPr>
            <p:ph sz="quarter" idx="12"/>
          </p:nvPr>
        </p:nvSpPr>
        <p:spPr>
          <a:xfrm>
            <a:off x="566738" y="1495425"/>
            <a:ext cx="8037513" cy="1128514"/>
          </a:xfrm>
        </p:spPr>
        <p:txBody>
          <a:bodyPr>
            <a:spAutoFit/>
          </a:bodyPr>
          <a:lstStyle/>
          <a:p>
            <a:pPr marL="283464" lvl="2" indent="-283464"/>
            <a:r>
              <a:rPr lang="en-US" sz="1200" dirty="0"/>
              <a:t>RA 13 captures the "</a:t>
            </a:r>
            <a:r>
              <a:rPr lang="en-US" sz="1200" dirty="0">
                <a:solidFill>
                  <a:schemeClr val="accent1"/>
                </a:solidFill>
              </a:rPr>
              <a:t>provision of depositary services for Relevant CISs</a:t>
            </a:r>
            <a:r>
              <a:rPr lang="en-US" sz="1200" dirty="0"/>
              <a:t>", which means the providing of </a:t>
            </a:r>
            <a:r>
              <a:rPr lang="en-US" sz="1200" b="1" dirty="0">
                <a:solidFill>
                  <a:schemeClr val="accent1"/>
                </a:solidFill>
              </a:rPr>
              <a:t>both</a:t>
            </a:r>
            <a:r>
              <a:rPr lang="en-US" sz="1200" dirty="0"/>
              <a:t> of the following services for one or more Relevant CIS by a Depositary (other than a delegate or subdelegate of the Depositary, irrespective of whether the delegate or subdelegate is appointed by the Depositary) – </a:t>
            </a:r>
          </a:p>
          <a:p>
            <a:pPr marL="566928" lvl="2" indent="-283464">
              <a:buSzPct val="100000"/>
              <a:buFont typeface="+mj-lt"/>
              <a:buAutoNum type="alphaLcPeriod"/>
            </a:pPr>
            <a:r>
              <a:rPr lang="en-US" sz="1200" dirty="0"/>
              <a:t>the </a:t>
            </a:r>
            <a:r>
              <a:rPr lang="en-US" sz="1200" b="1" dirty="0">
                <a:solidFill>
                  <a:schemeClr val="accent1"/>
                </a:solidFill>
              </a:rPr>
              <a:t>custody and safekeeping</a:t>
            </a:r>
            <a:r>
              <a:rPr lang="en-US" sz="1200" dirty="0"/>
              <a:t> of Relevant CIS Property; </a:t>
            </a:r>
            <a:r>
              <a:rPr lang="en-US" sz="1200" dirty="0">
                <a:solidFill>
                  <a:schemeClr val="accent1"/>
                </a:solidFill>
              </a:rPr>
              <a:t>and</a:t>
            </a:r>
          </a:p>
          <a:p>
            <a:pPr marL="566928" lvl="2" indent="-283464">
              <a:buSzPct val="100000"/>
              <a:buFont typeface="+mj-lt"/>
              <a:buAutoNum type="alphaLcPeriod"/>
            </a:pPr>
            <a:r>
              <a:rPr lang="en-US" sz="1200" dirty="0"/>
              <a:t>the </a:t>
            </a:r>
            <a:r>
              <a:rPr lang="en-US" sz="1200" b="1" dirty="0">
                <a:solidFill>
                  <a:schemeClr val="accent1"/>
                </a:solidFill>
              </a:rPr>
              <a:t>oversight of the Relevant CIS</a:t>
            </a:r>
            <a:r>
              <a:rPr lang="en-US" sz="1200" dirty="0"/>
              <a:t> to ensure that it is operated in accordance with its scheme documents.</a:t>
            </a:r>
          </a:p>
        </p:txBody>
      </p:sp>
      <p:grpSp>
        <p:nvGrpSpPr>
          <p:cNvPr id="13" name="Group 12" descr="" title="">
            <a:extLst>
              <a:ext uri="{FF2B5EF4-FFF2-40B4-BE49-F238E27FC236}">
                <a16:creationId xmlns:a16="http://schemas.microsoft.com/office/drawing/2014/main" id="{D8C5DD6E-7CA2-4894-A752-7D644762234B}"/>
              </a:ext>
            </a:extLst>
          </p:cNvPr>
          <p:cNvGrpSpPr/>
          <p:nvPr/>
        </p:nvGrpSpPr>
        <p:grpSpPr>
          <a:xfrm>
            <a:off x="1613534" y="2800350"/>
            <a:ext cx="5916933" cy="2103120"/>
            <a:chOff x="1760218" y="2684676"/>
            <a:chExt cx="5916933" cy="2103120"/>
          </a:xfrm>
        </p:grpSpPr>
        <p:sp>
          <p:nvSpPr>
            <p:cNvPr id="17" name="Rectangle 16" descr="" title="">
              <a:extLst>
                <a:ext uri="{FF2B5EF4-FFF2-40B4-BE49-F238E27FC236}">
                  <a16:creationId xmlns:a16="http://schemas.microsoft.com/office/drawing/2014/main" id="{C3EADF1E-2C3B-49E0-903C-93590C190FEE}"/>
                </a:ext>
              </a:extLst>
            </p:cNvPr>
            <p:cNvSpPr/>
            <p:nvPr/>
          </p:nvSpPr>
          <p:spPr>
            <a:xfrm>
              <a:off x="1760218" y="2684676"/>
              <a:ext cx="2743200" cy="2103120"/>
            </a:xfrm>
            <a:prstGeom prst="rect">
              <a:avLst/>
            </a:prstGeom>
            <a:solidFill>
              <a:srgbClr val="ECEDED"/>
            </a:solidFill>
            <a:ln w="12700" cap="flat" cmpd="sng" algn="ctr">
              <a:solidFill>
                <a:schemeClr val="bg2"/>
              </a:solidFill>
              <a:prstDash val="solid"/>
            </a:ln>
            <a:effectLst/>
          </p:spPr>
          <p:txBody>
            <a:bodyPr lIns="91440" tIns="91440" rIns="91440" bIns="9144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accent1"/>
                  </a:solidFill>
                  <a:effectLst/>
                  <a:uLnTx/>
                  <a:uFillTx/>
                  <a:latin typeface="Arial"/>
                  <a:ea typeface="+mn-ea"/>
                  <a:cs typeface="+mn-cs"/>
                </a:rPr>
                <a:t>Relevant CIS</a:t>
              </a:r>
            </a:p>
            <a:p>
              <a:pPr marL="0" marR="0" lvl="0" indent="0" defTabSz="685800" eaLnBrk="1" fontAlgn="auto" latinLnBrk="0" hangingPunct="1">
                <a:lnSpc>
                  <a:spcPct val="100000"/>
                </a:lnSpc>
                <a:spcBef>
                  <a:spcPts val="0"/>
                </a:spcBef>
                <a:spcAft>
                  <a:spcPts val="0"/>
                </a:spcAft>
                <a:buClrTx/>
                <a:buSzTx/>
                <a:buFontTx/>
                <a:buNone/>
                <a:tabLst/>
                <a:defRPr/>
              </a:pPr>
              <a:r>
                <a:rPr kumimoji="0" lang="en-GB" sz="1200" b="0" i="0" strike="noStrike" kern="0" cap="none" spc="0" normalizeH="0" baseline="0" noProof="0" dirty="0">
                  <a:ln>
                    <a:noFill/>
                  </a:ln>
                  <a:solidFill>
                    <a:schemeClr val="accent1"/>
                  </a:solidFill>
                  <a:effectLst/>
                  <a:uLnTx/>
                  <a:uFillTx/>
                  <a:latin typeface="Arial"/>
                  <a:ea typeface="+mn-ea"/>
                  <a:cs typeface="+mn-cs"/>
                </a:rPr>
                <a:t>SFC authorised funds including:</a:t>
              </a:r>
            </a:p>
            <a:p>
              <a:pPr marL="283464" marR="0" lvl="0" indent="-283464" defTabSz="685800" eaLnBrk="1" fontAlgn="auto" latinLnBrk="0" hangingPunct="1">
                <a:lnSpc>
                  <a:spcPct val="100000"/>
                </a:lnSpc>
                <a:spcBef>
                  <a:spcPts val="0"/>
                </a:spcBef>
                <a:spcAft>
                  <a:spcPts val="0"/>
                </a:spcAft>
                <a:buClr>
                  <a:schemeClr val="tx2"/>
                </a:buClr>
                <a:buSzPct val="80000"/>
                <a:buFont typeface="Wingdings" panose="05000000000000000000" pitchFamily="2" charset="2"/>
                <a:buChar char="n"/>
                <a:tabLst/>
                <a:defRPr/>
              </a:pPr>
              <a:r>
                <a:rPr kumimoji="0" lang="en-GB" sz="1200" b="0" i="0" u="none" strike="noStrike" kern="0" cap="none" spc="0" normalizeH="0" baseline="0" noProof="0" dirty="0">
                  <a:ln>
                    <a:noFill/>
                  </a:ln>
                  <a:effectLst/>
                  <a:uLnTx/>
                  <a:uFillTx/>
                  <a:latin typeface="Arial"/>
                  <a:ea typeface="+mn-ea"/>
                  <a:cs typeface="+mn-cs"/>
                </a:rPr>
                <a:t>mutual funds and unit trusts</a:t>
              </a:r>
            </a:p>
            <a:p>
              <a:pPr marL="283464" marR="0" lvl="0" indent="-283464" defTabSz="685800" eaLnBrk="1" fontAlgn="auto" latinLnBrk="0" hangingPunct="1">
                <a:lnSpc>
                  <a:spcPct val="100000"/>
                </a:lnSpc>
                <a:spcBef>
                  <a:spcPts val="0"/>
                </a:spcBef>
                <a:spcAft>
                  <a:spcPts val="0"/>
                </a:spcAft>
                <a:buClr>
                  <a:schemeClr val="tx2"/>
                </a:buClr>
                <a:buSzPct val="80000"/>
                <a:buFont typeface="Wingdings" panose="05000000000000000000" pitchFamily="2" charset="2"/>
                <a:buChar char="n"/>
                <a:tabLst/>
                <a:defRPr/>
              </a:pPr>
              <a:r>
                <a:rPr kumimoji="0" lang="en-GB" sz="1200" b="0" i="0" u="none" strike="noStrike" kern="0" cap="none" spc="0" normalizeH="0" baseline="0" noProof="0" dirty="0">
                  <a:ln>
                    <a:noFill/>
                  </a:ln>
                  <a:effectLst/>
                  <a:uLnTx/>
                  <a:uFillTx/>
                  <a:latin typeface="Arial"/>
                  <a:ea typeface="+mn-ea"/>
                  <a:cs typeface="+mn-cs"/>
                </a:rPr>
                <a:t>public open-ended fund companies</a:t>
              </a:r>
            </a:p>
            <a:p>
              <a:pPr marL="283464" marR="0" lvl="0" indent="-283464" defTabSz="685800" eaLnBrk="1" fontAlgn="auto" latinLnBrk="0" hangingPunct="1">
                <a:lnSpc>
                  <a:spcPct val="100000"/>
                </a:lnSpc>
                <a:spcBef>
                  <a:spcPts val="0"/>
                </a:spcBef>
                <a:spcAft>
                  <a:spcPts val="0"/>
                </a:spcAft>
                <a:buClr>
                  <a:schemeClr val="tx2"/>
                </a:buClr>
                <a:buSzPct val="80000"/>
                <a:buFont typeface="Wingdings" panose="05000000000000000000" pitchFamily="2" charset="2"/>
                <a:buChar char="n"/>
                <a:tabLst/>
                <a:defRPr/>
              </a:pPr>
              <a:r>
                <a:rPr kumimoji="0" lang="en-GB" sz="1200" b="0" i="0" u="none" strike="noStrike" kern="0" cap="none" spc="0" normalizeH="0" baseline="0" noProof="0" dirty="0">
                  <a:ln>
                    <a:noFill/>
                  </a:ln>
                  <a:effectLst/>
                  <a:uLnTx/>
                  <a:uFillTx/>
                  <a:latin typeface="Arial"/>
                  <a:ea typeface="+mn-ea"/>
                  <a:cs typeface="+mn-cs"/>
                </a:rPr>
                <a:t>pooled retirement funds</a:t>
              </a:r>
            </a:p>
            <a:p>
              <a:pPr marL="283464" marR="0" lvl="0" indent="-283464" defTabSz="685800" eaLnBrk="1" fontAlgn="auto" latinLnBrk="0" hangingPunct="1">
                <a:lnSpc>
                  <a:spcPct val="100000"/>
                </a:lnSpc>
                <a:spcBef>
                  <a:spcPts val="0"/>
                </a:spcBef>
                <a:spcAft>
                  <a:spcPts val="0"/>
                </a:spcAft>
                <a:buClr>
                  <a:schemeClr val="tx2"/>
                </a:buClr>
                <a:buSzPct val="80000"/>
                <a:buFont typeface="Wingdings" panose="05000000000000000000" pitchFamily="2" charset="2"/>
                <a:buChar char="n"/>
                <a:tabLst/>
                <a:defRPr/>
              </a:pPr>
              <a:r>
                <a:rPr kumimoji="0" lang="en-GB" sz="1200" b="0" i="0" u="none" strike="noStrike" kern="0" cap="none" spc="0" normalizeH="0" baseline="0" noProof="0" dirty="0">
                  <a:ln>
                    <a:noFill/>
                  </a:ln>
                  <a:effectLst/>
                  <a:uLnTx/>
                  <a:uFillTx/>
                  <a:latin typeface="Arial"/>
                  <a:ea typeface="+mn-ea"/>
                  <a:cs typeface="+mn-cs"/>
                </a:rPr>
                <a:t>retail approved pooled investment funds</a:t>
              </a:r>
            </a:p>
            <a:p>
              <a:pPr marL="283464" marR="0" lvl="0" indent="-283464" defTabSz="685800" eaLnBrk="1" fontAlgn="auto" latinLnBrk="0" hangingPunct="1">
                <a:lnSpc>
                  <a:spcPct val="100000"/>
                </a:lnSpc>
                <a:spcBef>
                  <a:spcPts val="0"/>
                </a:spcBef>
                <a:spcAft>
                  <a:spcPts val="0"/>
                </a:spcAft>
                <a:buClr>
                  <a:schemeClr val="tx2"/>
                </a:buClr>
                <a:buSzPct val="80000"/>
                <a:buFont typeface="Wingdings" panose="05000000000000000000" pitchFamily="2" charset="2"/>
                <a:buChar char="n"/>
                <a:tabLst/>
                <a:defRPr/>
              </a:pPr>
              <a:r>
                <a:rPr kumimoji="0" lang="en-GB" sz="1200" b="0" i="0" u="none" strike="noStrike" kern="0" cap="none" spc="0" normalizeH="0" baseline="0" noProof="0" dirty="0">
                  <a:ln>
                    <a:noFill/>
                  </a:ln>
                  <a:effectLst/>
                  <a:uLnTx/>
                  <a:uFillTx/>
                  <a:latin typeface="Arial"/>
                  <a:ea typeface="+mn-ea"/>
                  <a:cs typeface="+mn-cs"/>
                </a:rPr>
                <a:t>Real estate investment trust</a:t>
              </a:r>
            </a:p>
            <a:p>
              <a:pPr marL="0" marR="0" lvl="0" indent="0" defTabSz="685800" eaLnBrk="1" fontAlgn="auto" latinLnBrk="0" hangingPunct="1">
                <a:lnSpc>
                  <a:spcPct val="100000"/>
                </a:lnSpc>
                <a:spcBef>
                  <a:spcPts val="0"/>
                </a:spcBef>
                <a:spcAft>
                  <a:spcPts val="0"/>
                </a:spcAft>
                <a:buClrTx/>
                <a:buSzTx/>
                <a:buFontTx/>
                <a:buNone/>
                <a:tabLst/>
                <a:defRPr/>
              </a:pPr>
              <a:r>
                <a:rPr kumimoji="0" lang="en-GB" sz="1200" b="0" u="none" strike="noStrike" kern="0" cap="none" spc="0" normalizeH="0" baseline="0" noProof="0" dirty="0">
                  <a:ln>
                    <a:noFill/>
                  </a:ln>
                  <a:solidFill>
                    <a:schemeClr val="accent1"/>
                  </a:solidFill>
                  <a:effectLst/>
                  <a:uLnTx/>
                  <a:uFillTx/>
                  <a:latin typeface="Arial"/>
                  <a:ea typeface="+mn-ea"/>
                  <a:cs typeface="+mn-cs"/>
                </a:rPr>
                <a:t>(note the exclusions stated in slide 9 above)</a:t>
              </a:r>
            </a:p>
          </p:txBody>
        </p:sp>
        <p:sp>
          <p:nvSpPr>
            <p:cNvPr id="19" name="Rectangle 18" descr="" title="">
              <a:extLst>
                <a:ext uri="{FF2B5EF4-FFF2-40B4-BE49-F238E27FC236}">
                  <a16:creationId xmlns:a16="http://schemas.microsoft.com/office/drawing/2014/main" id="{FAD387AB-DCB1-4E23-80EB-E7E954D6BCB5}"/>
                </a:ext>
              </a:extLst>
            </p:cNvPr>
            <p:cNvSpPr/>
            <p:nvPr/>
          </p:nvSpPr>
          <p:spPr>
            <a:xfrm>
              <a:off x="5562600" y="2684676"/>
              <a:ext cx="2103120" cy="914400"/>
            </a:xfrm>
            <a:prstGeom prst="rect">
              <a:avLst/>
            </a:prstGeom>
            <a:solidFill>
              <a:srgbClr val="ECEDED"/>
            </a:solidFill>
            <a:ln w="12700" cap="flat" cmpd="sng" algn="ctr">
              <a:solidFill>
                <a:schemeClr val="bg2"/>
              </a:solidFill>
              <a:prstDash val="solid"/>
            </a:ln>
            <a:effectLst/>
          </p:spPr>
          <p:txBody>
            <a:bodyPr lIns="54000" tIns="54000" rIns="54000" bIns="54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1" i="0" strike="noStrike" kern="0" cap="none" spc="0" normalizeH="0" baseline="0" noProof="0" dirty="0">
                  <a:ln>
                    <a:noFill/>
                  </a:ln>
                  <a:solidFill>
                    <a:schemeClr val="accent1"/>
                  </a:solidFill>
                  <a:effectLst/>
                  <a:uLnTx/>
                  <a:uFillTx/>
                  <a:latin typeface="Arial"/>
                  <a:ea typeface="+mn-ea"/>
                  <a:cs typeface="+mn-cs"/>
                </a:rPr>
                <a:t>Top level</a:t>
              </a:r>
            </a:p>
            <a:p>
              <a:pPr marL="283464" marR="0" lvl="0" indent="-283464" defTabSz="685800" eaLnBrk="1" fontAlgn="auto" latinLnBrk="0" hangingPunct="1">
                <a:lnSpc>
                  <a:spcPct val="100000"/>
                </a:lnSpc>
                <a:spcBef>
                  <a:spcPts val="0"/>
                </a:spcBef>
                <a:spcAft>
                  <a:spcPts val="0"/>
                </a:spcAft>
                <a:buClr>
                  <a:schemeClr val="tx2"/>
                </a:buClr>
                <a:buSzTx/>
                <a:buFont typeface="Wingdings" panose="05000000000000000000" pitchFamily="2" charset="2"/>
                <a:buChar char="ü"/>
                <a:tabLst/>
                <a:defRPr/>
              </a:pPr>
              <a:r>
                <a:rPr kumimoji="0" lang="en-GB" sz="1200" b="0" i="0" strike="noStrike" kern="0" cap="none" spc="0" normalizeH="0" baseline="0" noProof="0" dirty="0">
                  <a:ln>
                    <a:noFill/>
                  </a:ln>
                  <a:effectLst/>
                  <a:uLnTx/>
                  <a:uFillTx/>
                  <a:latin typeface="Arial"/>
                  <a:ea typeface="+mn-ea"/>
                  <a:cs typeface="+mn-cs"/>
                </a:rPr>
                <a:t>Trustee </a:t>
              </a:r>
            </a:p>
            <a:p>
              <a:pPr marL="283464" marR="0" lvl="0" indent="-283464" defTabSz="685800" eaLnBrk="1" fontAlgn="auto" latinLnBrk="0" hangingPunct="1">
                <a:lnSpc>
                  <a:spcPct val="100000"/>
                </a:lnSpc>
                <a:spcBef>
                  <a:spcPts val="0"/>
                </a:spcBef>
                <a:spcAft>
                  <a:spcPts val="0"/>
                </a:spcAft>
                <a:buClr>
                  <a:schemeClr val="tx2"/>
                </a:buClr>
                <a:buSzTx/>
                <a:buFont typeface="Wingdings" panose="05000000000000000000" pitchFamily="2" charset="2"/>
                <a:buChar char="ü"/>
                <a:tabLst/>
                <a:defRPr/>
              </a:pPr>
              <a:r>
                <a:rPr kumimoji="0" lang="en-GB" sz="1200" b="0" i="0" u="none" strike="noStrike" kern="0" cap="none" spc="0" normalizeH="0" baseline="0" noProof="0" dirty="0">
                  <a:ln>
                    <a:noFill/>
                  </a:ln>
                  <a:effectLst/>
                  <a:uLnTx/>
                  <a:uFillTx/>
                  <a:latin typeface="Arial"/>
                  <a:ea typeface="+mn-ea"/>
                  <a:cs typeface="+mn-cs"/>
                </a:rPr>
                <a:t>Custodian (non-trust based Relevant CIS) </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00000"/>
                </a:solidFill>
                <a:effectLst/>
                <a:uLnTx/>
                <a:uFillTx/>
                <a:latin typeface="Arial"/>
                <a:ea typeface="+mn-ea"/>
                <a:cs typeface="+mn-cs"/>
              </a:endParaRPr>
            </a:p>
          </p:txBody>
        </p:sp>
        <p:sp>
          <p:nvSpPr>
            <p:cNvPr id="21" name="Rectangle 20" descr="" title="">
              <a:extLst>
                <a:ext uri="{FF2B5EF4-FFF2-40B4-BE49-F238E27FC236}">
                  <a16:creationId xmlns:a16="http://schemas.microsoft.com/office/drawing/2014/main" id="{625A045E-4C96-415F-BF7F-956EA74F06C8}"/>
                </a:ext>
              </a:extLst>
            </p:cNvPr>
            <p:cNvSpPr/>
            <p:nvPr/>
          </p:nvSpPr>
          <p:spPr>
            <a:xfrm>
              <a:off x="5574031" y="3873396"/>
              <a:ext cx="2103120" cy="914400"/>
            </a:xfrm>
            <a:prstGeom prst="rect">
              <a:avLst/>
            </a:prstGeom>
            <a:solidFill>
              <a:srgbClr val="ECEDED"/>
            </a:solidFill>
            <a:ln w="12700" cap="flat" cmpd="sng" algn="ctr">
              <a:solidFill>
                <a:schemeClr val="bg2"/>
              </a:solidFill>
              <a:prstDash val="solid"/>
            </a:ln>
            <a:effectLst/>
          </p:spPr>
          <p:txBody>
            <a:bodyPr lIns="54000" tIns="54000" rIns="54000" bIns="54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1" i="0" strike="noStrike" kern="0" cap="none" spc="0" normalizeH="0" baseline="0" noProof="0" dirty="0">
                  <a:ln>
                    <a:noFill/>
                  </a:ln>
                  <a:solidFill>
                    <a:schemeClr val="accent1"/>
                  </a:solidFill>
                  <a:effectLst/>
                  <a:uLnTx/>
                  <a:uFillTx/>
                  <a:latin typeface="Arial"/>
                  <a:ea typeface="+mn-ea"/>
                  <a:cs typeface="+mn-cs"/>
                </a:rPr>
                <a:t>Secondary level and below</a:t>
              </a:r>
            </a:p>
            <a:p>
              <a:pPr marL="283464" marR="0" lvl="0" indent="-283464" defTabSz="685800" eaLnBrk="1" fontAlgn="auto" latinLnBrk="0" hangingPunct="1">
                <a:lnSpc>
                  <a:spcPct val="100000"/>
                </a:lnSpc>
                <a:spcBef>
                  <a:spcPts val="0"/>
                </a:spcBef>
                <a:spcAft>
                  <a:spcPts val="0"/>
                </a:spcAft>
                <a:buClr>
                  <a:schemeClr val="tx2"/>
                </a:buClr>
                <a:buSzTx/>
                <a:buFont typeface="Wingdings" panose="05000000000000000000" pitchFamily="2" charset="2"/>
                <a:buChar char="û"/>
                <a:tabLst/>
                <a:defRPr/>
              </a:pPr>
              <a:r>
                <a:rPr kumimoji="0" lang="en-GB" sz="1200" b="0" i="0" u="none" strike="noStrike" kern="0" cap="none" spc="0" normalizeH="0" baseline="0" noProof="0" dirty="0">
                  <a:ln>
                    <a:noFill/>
                  </a:ln>
                  <a:effectLst/>
                  <a:uLnTx/>
                  <a:uFillTx/>
                  <a:latin typeface="Arial"/>
                  <a:ea typeface="+mn-ea"/>
                  <a:cs typeface="+mn-cs"/>
                </a:rPr>
                <a:t>Delegate(s) </a:t>
              </a:r>
            </a:p>
            <a:p>
              <a:pPr marL="283464" marR="0" lvl="0" indent="-283464" defTabSz="685800" eaLnBrk="1" fontAlgn="auto" latinLnBrk="0" hangingPunct="1">
                <a:lnSpc>
                  <a:spcPct val="100000"/>
                </a:lnSpc>
                <a:spcBef>
                  <a:spcPts val="0"/>
                </a:spcBef>
                <a:spcAft>
                  <a:spcPts val="0"/>
                </a:spcAft>
                <a:buClr>
                  <a:schemeClr val="tx2"/>
                </a:buClr>
                <a:buSzTx/>
                <a:buFont typeface="Wingdings" panose="05000000000000000000" pitchFamily="2" charset="2"/>
                <a:buChar char="û"/>
                <a:tabLst/>
                <a:defRPr/>
              </a:pPr>
              <a:r>
                <a:rPr kumimoji="0" lang="en-GB" sz="1200" b="0" i="0" u="none" strike="noStrike" kern="0" cap="none" spc="0" normalizeH="0" baseline="0" noProof="0" dirty="0">
                  <a:ln>
                    <a:noFill/>
                  </a:ln>
                  <a:effectLst/>
                  <a:uLnTx/>
                  <a:uFillTx/>
                  <a:latin typeface="Arial"/>
                  <a:ea typeface="+mn-ea"/>
                  <a:cs typeface="+mn-cs"/>
                </a:rPr>
                <a:t>Sub-delegate(s) </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00000"/>
                </a:solidFill>
                <a:effectLst/>
                <a:uLnTx/>
                <a:uFillTx/>
                <a:latin typeface="Arial"/>
                <a:ea typeface="+mn-ea"/>
                <a:cs typeface="+mn-cs"/>
              </a:endParaRPr>
            </a:p>
          </p:txBody>
        </p:sp>
        <p:cxnSp>
          <p:nvCxnSpPr>
            <p:cNvPr id="22" name="Straight Arrow Connector 21" descr="" title="">
              <a:extLst>
                <a:ext uri="{FF2B5EF4-FFF2-40B4-BE49-F238E27FC236}">
                  <a16:creationId xmlns:a16="http://schemas.microsoft.com/office/drawing/2014/main" id="{823B960F-7DCC-4318-A59D-2D60E1DF9374}"/>
                </a:ext>
              </a:extLst>
            </p:cNvPr>
            <p:cNvCxnSpPr>
              <a:cxnSpLocks/>
            </p:cNvCxnSpPr>
            <p:nvPr/>
          </p:nvCxnSpPr>
          <p:spPr>
            <a:xfrm>
              <a:off x="4503418" y="3157116"/>
              <a:ext cx="1070614" cy="0"/>
            </a:xfrm>
            <a:prstGeom prst="straightConnector1">
              <a:avLst/>
            </a:prstGeom>
            <a:noFill/>
            <a:ln w="12700" cap="flat" cmpd="sng" algn="ctr">
              <a:solidFill>
                <a:schemeClr val="bg2"/>
              </a:solidFill>
              <a:prstDash val="solid"/>
              <a:tailEnd type="triangle"/>
            </a:ln>
            <a:effectLst/>
          </p:spPr>
        </p:cxnSp>
        <p:cxnSp>
          <p:nvCxnSpPr>
            <p:cNvPr id="24" name="Straight Arrow Connector 23" descr="" title="">
              <a:extLst>
                <a:ext uri="{FF2B5EF4-FFF2-40B4-BE49-F238E27FC236}">
                  <a16:creationId xmlns:a16="http://schemas.microsoft.com/office/drawing/2014/main" id="{A3C458A6-927C-4FC5-B093-60FD5D5139A5}"/>
                </a:ext>
              </a:extLst>
            </p:cNvPr>
            <p:cNvCxnSpPr>
              <a:cxnSpLocks/>
              <a:stCxn id="19" idx="2"/>
              <a:endCxn id="21" idx="0"/>
            </p:cNvCxnSpPr>
            <p:nvPr/>
          </p:nvCxnSpPr>
          <p:spPr>
            <a:xfrm>
              <a:off x="6614160" y="3599076"/>
              <a:ext cx="0" cy="274320"/>
            </a:xfrm>
            <a:prstGeom prst="straightConnector1">
              <a:avLst/>
            </a:prstGeom>
            <a:noFill/>
            <a:ln w="12700" cap="flat" cmpd="sng" algn="ctr">
              <a:solidFill>
                <a:schemeClr val="bg2"/>
              </a:solidFill>
              <a:prstDash val="solid"/>
              <a:tailEnd type="triangle"/>
            </a:ln>
            <a:effectLst/>
          </p:spPr>
        </p:cxnSp>
      </p:grpSp>
    </p:spTree>
    <p:extLst>
      <p:ext uri="{BB962C8B-B14F-4D97-AF65-F5344CB8AC3E}">
        <p14:creationId xmlns:p14="http://schemas.microsoft.com/office/powerpoint/2010/main" val="381178763"/>
      </p:ext>
    </p:extLst>
  </p:cSld>
  <p:clrMapOvr>
    <a:masterClrMapping/>
  </p:clrMapOvr>
</p:sld>
</file>

<file path=ppt/slides/slide1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7" name="Title 3" descr="" title=""/>
          <p:cNvSpPr txBox="1">
            <a:spLocks/>
          </p:cNvSpPr>
          <p:nvPr/>
        </p:nvSpPr>
        <p:spPr>
          <a:xfrm>
            <a:off x="304800" y="409298"/>
            <a:ext cx="6019800" cy="486053"/>
          </a:xfrm>
          <a:prstGeom prst="rect">
            <a:avLst/>
          </a:prstGeom>
        </p:spPr>
        <p:txBody>
          <a:bodyPr lIns="0" tIns="0" rIns="0" bIns="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pPr defTabSz="685800"/>
            <a:endParaRPr lang="en-GB" sz="3800" b="1" spc="-100" dirty="0">
              <a:solidFill>
                <a:srgbClr val="EE3135"/>
              </a:solidFill>
              <a:latin typeface="Arial"/>
            </a:endParaRPr>
          </a:p>
        </p:txBody>
      </p:sp>
      <p:sp>
        <p:nvSpPr>
          <p:cNvPr id="4" name="Title 3" descr="" title=""/>
          <p:cNvSpPr>
            <a:spLocks noGrp="1"/>
          </p:cNvSpPr>
          <p:nvPr>
            <p:ph type="title"/>
          </p:nvPr>
        </p:nvSpPr>
        <p:spPr/>
        <p:txBody>
          <a:bodyPr/>
          <a:lstStyle/>
          <a:p>
            <a:r>
              <a:rPr lang="en-GB" dirty="0"/>
              <a:t>Who needs to be licensed / registered for RA 13?</a:t>
            </a:r>
          </a:p>
        </p:txBody>
      </p:sp>
      <p:sp>
        <p:nvSpPr>
          <p:cNvPr id="9" name="Content Placeholder 8" descr="" title="">
            <a:extLst>
              <a:ext uri="{FF2B5EF4-FFF2-40B4-BE49-F238E27FC236}">
                <a16:creationId xmlns:a16="http://schemas.microsoft.com/office/drawing/2014/main" id="{F859451F-5320-4763-B3B6-7A13FAD4778A}"/>
              </a:ext>
            </a:extLst>
          </p:cNvPr>
          <p:cNvSpPr>
            <a:spLocks noGrp="1"/>
          </p:cNvSpPr>
          <p:nvPr>
            <p:ph sz="quarter" idx="12"/>
          </p:nvPr>
        </p:nvSpPr>
        <p:spPr/>
        <p:txBody>
          <a:bodyPr/>
          <a:lstStyle/>
          <a:p>
            <a:pPr marL="283464" lvl="2" indent="-283464"/>
            <a:r>
              <a:rPr lang="en-US" sz="1400" dirty="0">
                <a:solidFill>
                  <a:schemeClr val="accent1"/>
                </a:solidFill>
              </a:rPr>
              <a:t>Non-banks</a:t>
            </a:r>
            <a:r>
              <a:rPr lang="en-US" sz="1400" dirty="0"/>
              <a:t>: Each corporation (e.g. trust companies) which carries out </a:t>
            </a:r>
            <a:r>
              <a:rPr lang="en-US" sz="1400" b="1" dirty="0">
                <a:solidFill>
                  <a:schemeClr val="accent1"/>
                </a:solidFill>
              </a:rPr>
              <a:t>RA 13 in Hong Kong</a:t>
            </a:r>
            <a:r>
              <a:rPr lang="en-US" sz="1400" dirty="0"/>
              <a:t> must seek approval from the SFC and become a </a:t>
            </a:r>
            <a:r>
              <a:rPr lang="en-US" sz="1400" dirty="0">
                <a:solidFill>
                  <a:schemeClr val="accent1"/>
                </a:solidFill>
              </a:rPr>
              <a:t>Licensed Corporation</a:t>
            </a:r>
            <a:r>
              <a:rPr lang="en-US" sz="1400" dirty="0"/>
              <a:t>.</a:t>
            </a:r>
          </a:p>
          <a:p>
            <a:pPr marL="283464" lvl="2" indent="-283464"/>
            <a:r>
              <a:rPr lang="en-US" sz="1400" dirty="0">
                <a:solidFill>
                  <a:schemeClr val="accent1"/>
                </a:solidFill>
              </a:rPr>
              <a:t>Banks</a:t>
            </a:r>
            <a:r>
              <a:rPr lang="en-US" sz="1400" dirty="0"/>
              <a:t>: Where such corporation is an authorized financial institution under the Banking Ordinance (Cap. 155) ("</a:t>
            </a:r>
            <a:r>
              <a:rPr lang="en-US" sz="1400" dirty="0">
                <a:solidFill>
                  <a:schemeClr val="accent1"/>
                </a:solidFill>
              </a:rPr>
              <a:t>BO</a:t>
            </a:r>
            <a:r>
              <a:rPr lang="en-US" sz="1400" dirty="0"/>
              <a:t>"), it shall be registered with the SFC in respect of RA 13 as a </a:t>
            </a:r>
            <a:r>
              <a:rPr lang="en-US" sz="1400" dirty="0">
                <a:solidFill>
                  <a:schemeClr val="accent1"/>
                </a:solidFill>
              </a:rPr>
              <a:t>Registered Institution</a:t>
            </a:r>
            <a:r>
              <a:rPr lang="en-US" sz="1400" dirty="0"/>
              <a:t>.</a:t>
            </a:r>
          </a:p>
          <a:p>
            <a:pPr marL="283464" indent="-283464"/>
            <a:endParaRPr lang="en-GB" sz="1400" dirty="0"/>
          </a:p>
        </p:txBody>
      </p:sp>
      <p:sp>
        <p:nvSpPr>
          <p:cNvPr id="16" name="Rectangle 15" descr="" title="">
            <a:extLst>
              <a:ext uri="{FF2B5EF4-FFF2-40B4-BE49-F238E27FC236}">
                <a16:creationId xmlns:a16="http://schemas.microsoft.com/office/drawing/2014/main" id="{B8098E2D-CBA7-4E42-B582-AC8943A70FE1}"/>
              </a:ext>
            </a:extLst>
          </p:cNvPr>
          <p:cNvSpPr/>
          <p:nvPr/>
        </p:nvSpPr>
        <p:spPr>
          <a:xfrm>
            <a:off x="566731" y="1828800"/>
            <a:ext cx="1828800" cy="2743200"/>
          </a:xfrm>
          <a:prstGeom prst="rect">
            <a:avLst/>
          </a:prstGeom>
          <a:solidFill>
            <a:srgbClr val="ECEDE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t">
            <a:noAutofit/>
          </a:bodyPr>
          <a:lstStyle/>
          <a:p>
            <a:r>
              <a:rPr lang="en-US" sz="1400" baseline="0" dirty="0">
                <a:solidFill>
                  <a:schemeClr val="tx1"/>
                </a:solidFill>
              </a:rPr>
              <a:t>Licensing / registration of </a:t>
            </a:r>
            <a:r>
              <a:rPr lang="en-US" sz="1400" b="1" baseline="0" dirty="0">
                <a:solidFill>
                  <a:schemeClr val="accent1"/>
                </a:solidFill>
              </a:rPr>
              <a:t>Depositaries</a:t>
            </a:r>
          </a:p>
        </p:txBody>
      </p:sp>
      <p:grpSp>
        <p:nvGrpSpPr>
          <p:cNvPr id="60" name="Group 59" descr="" title="">
            <a:extLst>
              <a:ext uri="{FF2B5EF4-FFF2-40B4-BE49-F238E27FC236}">
                <a16:creationId xmlns:a16="http://schemas.microsoft.com/office/drawing/2014/main" id="{71A52CA6-52BA-44BA-B22C-0454EF0742DD}"/>
              </a:ext>
            </a:extLst>
          </p:cNvPr>
          <p:cNvGrpSpPr>
            <a:grpSpLocks noChangeAspect="1"/>
          </p:cNvGrpSpPr>
          <p:nvPr/>
        </p:nvGrpSpPr>
        <p:grpSpPr>
          <a:xfrm>
            <a:off x="1828800" y="4009925"/>
            <a:ext cx="457200" cy="457200"/>
            <a:chOff x="4083050" y="2082800"/>
            <a:chExt cx="977900" cy="977900"/>
          </a:xfrm>
          <a:solidFill>
            <a:srgbClr val="000000"/>
          </a:solidFill>
        </p:grpSpPr>
        <p:sp>
          <p:nvSpPr>
            <p:cNvPr id="61" name="Rectangle 19" descr="" title="">
              <a:extLst>
                <a:ext uri="{FF2B5EF4-FFF2-40B4-BE49-F238E27FC236}">
                  <a16:creationId xmlns:a16="http://schemas.microsoft.com/office/drawing/2014/main" id="{6821E561-A29A-4935-B799-E6A79BF3CBEF}"/>
                </a:ext>
              </a:extLst>
            </p:cNvPr>
            <p:cNvSpPr>
              <a:spLocks noChangeArrowheads="1"/>
            </p:cNvSpPr>
            <p:nvPr/>
          </p:nvSpPr>
          <p:spPr bwMode="auto">
            <a:xfrm>
              <a:off x="4425950" y="2408238"/>
              <a:ext cx="31750"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62" name="Rectangle 20" descr="" title="">
              <a:extLst>
                <a:ext uri="{FF2B5EF4-FFF2-40B4-BE49-F238E27FC236}">
                  <a16:creationId xmlns:a16="http://schemas.microsoft.com/office/drawing/2014/main" id="{E15FE0DF-995D-408A-8BB0-CB5791EEB417}"/>
                </a:ext>
              </a:extLst>
            </p:cNvPr>
            <p:cNvSpPr>
              <a:spLocks noChangeArrowheads="1"/>
            </p:cNvSpPr>
            <p:nvPr/>
          </p:nvSpPr>
          <p:spPr bwMode="auto">
            <a:xfrm>
              <a:off x="4425950" y="2473325"/>
              <a:ext cx="31750"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63" name="Rectangle 21" descr="" title="">
              <a:extLst>
                <a:ext uri="{FF2B5EF4-FFF2-40B4-BE49-F238E27FC236}">
                  <a16:creationId xmlns:a16="http://schemas.microsoft.com/office/drawing/2014/main" id="{A6381320-5F4D-4D58-B616-DF65E2185BE6}"/>
                </a:ext>
              </a:extLst>
            </p:cNvPr>
            <p:cNvSpPr>
              <a:spLocks noChangeArrowheads="1"/>
            </p:cNvSpPr>
            <p:nvPr/>
          </p:nvSpPr>
          <p:spPr bwMode="auto">
            <a:xfrm>
              <a:off x="4425950" y="2538413"/>
              <a:ext cx="31750"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64" name="Rectangle 22" descr="" title="">
              <a:extLst>
                <a:ext uri="{FF2B5EF4-FFF2-40B4-BE49-F238E27FC236}">
                  <a16:creationId xmlns:a16="http://schemas.microsoft.com/office/drawing/2014/main" id="{284DDD9C-A765-465A-96DE-7FE10108F8EA}"/>
                </a:ext>
              </a:extLst>
            </p:cNvPr>
            <p:cNvSpPr>
              <a:spLocks noChangeArrowheads="1"/>
            </p:cNvSpPr>
            <p:nvPr/>
          </p:nvSpPr>
          <p:spPr bwMode="auto">
            <a:xfrm>
              <a:off x="4425950" y="2605088"/>
              <a:ext cx="31750"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69" name="Rectangle 23" descr="" title="">
              <a:extLst>
                <a:ext uri="{FF2B5EF4-FFF2-40B4-BE49-F238E27FC236}">
                  <a16:creationId xmlns:a16="http://schemas.microsoft.com/office/drawing/2014/main" id="{D46140B7-936E-4055-80B5-6B01DF9FEF65}"/>
                </a:ext>
              </a:extLst>
            </p:cNvPr>
            <p:cNvSpPr>
              <a:spLocks noChangeArrowheads="1"/>
            </p:cNvSpPr>
            <p:nvPr/>
          </p:nvSpPr>
          <p:spPr bwMode="auto">
            <a:xfrm>
              <a:off x="4491038" y="2408238"/>
              <a:ext cx="31750"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70" name="Rectangle 24" descr="" title="">
              <a:extLst>
                <a:ext uri="{FF2B5EF4-FFF2-40B4-BE49-F238E27FC236}">
                  <a16:creationId xmlns:a16="http://schemas.microsoft.com/office/drawing/2014/main" id="{24599A78-D5C8-4FC4-ACDC-FA212E14D331}"/>
                </a:ext>
              </a:extLst>
            </p:cNvPr>
            <p:cNvSpPr>
              <a:spLocks noChangeArrowheads="1"/>
            </p:cNvSpPr>
            <p:nvPr/>
          </p:nvSpPr>
          <p:spPr bwMode="auto">
            <a:xfrm>
              <a:off x="4491038" y="2473325"/>
              <a:ext cx="31750"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71" name="Rectangle 25" descr="" title="">
              <a:extLst>
                <a:ext uri="{FF2B5EF4-FFF2-40B4-BE49-F238E27FC236}">
                  <a16:creationId xmlns:a16="http://schemas.microsoft.com/office/drawing/2014/main" id="{B8EE6134-16F2-4188-BB78-7BE330349599}"/>
                </a:ext>
              </a:extLst>
            </p:cNvPr>
            <p:cNvSpPr>
              <a:spLocks noChangeArrowheads="1"/>
            </p:cNvSpPr>
            <p:nvPr/>
          </p:nvSpPr>
          <p:spPr bwMode="auto">
            <a:xfrm>
              <a:off x="4491038" y="2538413"/>
              <a:ext cx="31750"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72" name="Rectangle 26" descr="" title="">
              <a:extLst>
                <a:ext uri="{FF2B5EF4-FFF2-40B4-BE49-F238E27FC236}">
                  <a16:creationId xmlns:a16="http://schemas.microsoft.com/office/drawing/2014/main" id="{B64E3CDE-3340-454C-8664-81D698BFACDC}"/>
                </a:ext>
              </a:extLst>
            </p:cNvPr>
            <p:cNvSpPr>
              <a:spLocks noChangeArrowheads="1"/>
            </p:cNvSpPr>
            <p:nvPr/>
          </p:nvSpPr>
          <p:spPr bwMode="auto">
            <a:xfrm>
              <a:off x="4491038" y="2605088"/>
              <a:ext cx="31750"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73" name="Rectangle 27" descr="" title="">
              <a:extLst>
                <a:ext uri="{FF2B5EF4-FFF2-40B4-BE49-F238E27FC236}">
                  <a16:creationId xmlns:a16="http://schemas.microsoft.com/office/drawing/2014/main" id="{8BDC03C9-F818-4601-ABC8-0603DC10953A}"/>
                </a:ext>
              </a:extLst>
            </p:cNvPr>
            <p:cNvSpPr>
              <a:spLocks noChangeArrowheads="1"/>
            </p:cNvSpPr>
            <p:nvPr/>
          </p:nvSpPr>
          <p:spPr bwMode="auto">
            <a:xfrm>
              <a:off x="4556125" y="2408238"/>
              <a:ext cx="31750"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74" name="Rectangle 28" descr="" title="">
              <a:extLst>
                <a:ext uri="{FF2B5EF4-FFF2-40B4-BE49-F238E27FC236}">
                  <a16:creationId xmlns:a16="http://schemas.microsoft.com/office/drawing/2014/main" id="{9AAEBCAC-8B2D-442E-8DCE-B39FA81AE8EA}"/>
                </a:ext>
              </a:extLst>
            </p:cNvPr>
            <p:cNvSpPr>
              <a:spLocks noChangeArrowheads="1"/>
            </p:cNvSpPr>
            <p:nvPr/>
          </p:nvSpPr>
          <p:spPr bwMode="auto">
            <a:xfrm>
              <a:off x="4556125" y="2473325"/>
              <a:ext cx="31750"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75" name="Rectangle 29" descr="" title="">
              <a:extLst>
                <a:ext uri="{FF2B5EF4-FFF2-40B4-BE49-F238E27FC236}">
                  <a16:creationId xmlns:a16="http://schemas.microsoft.com/office/drawing/2014/main" id="{125C8295-C172-4A51-A69F-833A96B62408}"/>
                </a:ext>
              </a:extLst>
            </p:cNvPr>
            <p:cNvSpPr>
              <a:spLocks noChangeArrowheads="1"/>
            </p:cNvSpPr>
            <p:nvPr/>
          </p:nvSpPr>
          <p:spPr bwMode="auto">
            <a:xfrm>
              <a:off x="4556125" y="2538413"/>
              <a:ext cx="31750"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76" name="Rectangle 30" descr="" title="">
              <a:extLst>
                <a:ext uri="{FF2B5EF4-FFF2-40B4-BE49-F238E27FC236}">
                  <a16:creationId xmlns:a16="http://schemas.microsoft.com/office/drawing/2014/main" id="{4FEE3C33-C56C-410B-B99C-468A24E69DBB}"/>
                </a:ext>
              </a:extLst>
            </p:cNvPr>
            <p:cNvSpPr>
              <a:spLocks noChangeArrowheads="1"/>
            </p:cNvSpPr>
            <p:nvPr/>
          </p:nvSpPr>
          <p:spPr bwMode="auto">
            <a:xfrm>
              <a:off x="4556125" y="2605088"/>
              <a:ext cx="31750"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77" name="Rectangle 31" descr="" title="">
              <a:extLst>
                <a:ext uri="{FF2B5EF4-FFF2-40B4-BE49-F238E27FC236}">
                  <a16:creationId xmlns:a16="http://schemas.microsoft.com/office/drawing/2014/main" id="{1334A543-9169-4DA0-8832-CC6FB17E4838}"/>
                </a:ext>
              </a:extLst>
            </p:cNvPr>
            <p:cNvSpPr>
              <a:spLocks noChangeArrowheads="1"/>
            </p:cNvSpPr>
            <p:nvPr/>
          </p:nvSpPr>
          <p:spPr bwMode="auto">
            <a:xfrm>
              <a:off x="4621213" y="2408238"/>
              <a:ext cx="31750"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78" name="Rectangle 32" descr="" title="">
              <a:extLst>
                <a:ext uri="{FF2B5EF4-FFF2-40B4-BE49-F238E27FC236}">
                  <a16:creationId xmlns:a16="http://schemas.microsoft.com/office/drawing/2014/main" id="{5035655A-04CC-41FA-A339-C03C8284F655}"/>
                </a:ext>
              </a:extLst>
            </p:cNvPr>
            <p:cNvSpPr>
              <a:spLocks noChangeArrowheads="1"/>
            </p:cNvSpPr>
            <p:nvPr/>
          </p:nvSpPr>
          <p:spPr bwMode="auto">
            <a:xfrm>
              <a:off x="4491038" y="2343150"/>
              <a:ext cx="31750"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79" name="Rectangle 33" descr="" title="">
              <a:extLst>
                <a:ext uri="{FF2B5EF4-FFF2-40B4-BE49-F238E27FC236}">
                  <a16:creationId xmlns:a16="http://schemas.microsoft.com/office/drawing/2014/main" id="{8F6E5EC0-CC66-4476-B1F5-69E003D83990}"/>
                </a:ext>
              </a:extLst>
            </p:cNvPr>
            <p:cNvSpPr>
              <a:spLocks noChangeArrowheads="1"/>
            </p:cNvSpPr>
            <p:nvPr/>
          </p:nvSpPr>
          <p:spPr bwMode="auto">
            <a:xfrm>
              <a:off x="4556125" y="2343150"/>
              <a:ext cx="31750"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80" name="Rectangle 34" descr="" title="">
              <a:extLst>
                <a:ext uri="{FF2B5EF4-FFF2-40B4-BE49-F238E27FC236}">
                  <a16:creationId xmlns:a16="http://schemas.microsoft.com/office/drawing/2014/main" id="{C85B1ACD-E448-4422-86FF-3A41408BAE75}"/>
                </a:ext>
              </a:extLst>
            </p:cNvPr>
            <p:cNvSpPr>
              <a:spLocks noChangeArrowheads="1"/>
            </p:cNvSpPr>
            <p:nvPr/>
          </p:nvSpPr>
          <p:spPr bwMode="auto">
            <a:xfrm>
              <a:off x="4621213" y="2343150"/>
              <a:ext cx="31750"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81" name="Rectangle 35" descr="" title="">
              <a:extLst>
                <a:ext uri="{FF2B5EF4-FFF2-40B4-BE49-F238E27FC236}">
                  <a16:creationId xmlns:a16="http://schemas.microsoft.com/office/drawing/2014/main" id="{86C11858-55E8-47E1-9911-D38341E255A3}"/>
                </a:ext>
              </a:extLst>
            </p:cNvPr>
            <p:cNvSpPr>
              <a:spLocks noChangeArrowheads="1"/>
            </p:cNvSpPr>
            <p:nvPr/>
          </p:nvSpPr>
          <p:spPr bwMode="auto">
            <a:xfrm>
              <a:off x="4621213" y="2473325"/>
              <a:ext cx="31750"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82" name="Rectangle 36" descr="" title="">
              <a:extLst>
                <a:ext uri="{FF2B5EF4-FFF2-40B4-BE49-F238E27FC236}">
                  <a16:creationId xmlns:a16="http://schemas.microsoft.com/office/drawing/2014/main" id="{B33FB0A9-0530-4A2F-805B-8C653B47B92F}"/>
                </a:ext>
              </a:extLst>
            </p:cNvPr>
            <p:cNvSpPr>
              <a:spLocks noChangeArrowheads="1"/>
            </p:cNvSpPr>
            <p:nvPr/>
          </p:nvSpPr>
          <p:spPr bwMode="auto">
            <a:xfrm>
              <a:off x="4621213" y="2538413"/>
              <a:ext cx="31750"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83" name="Rectangle 37" descr="" title="">
              <a:extLst>
                <a:ext uri="{FF2B5EF4-FFF2-40B4-BE49-F238E27FC236}">
                  <a16:creationId xmlns:a16="http://schemas.microsoft.com/office/drawing/2014/main" id="{F5CB887E-9209-4907-8DD6-ADB5AEEB9A8F}"/>
                </a:ext>
              </a:extLst>
            </p:cNvPr>
            <p:cNvSpPr>
              <a:spLocks noChangeArrowheads="1"/>
            </p:cNvSpPr>
            <p:nvPr/>
          </p:nvSpPr>
          <p:spPr bwMode="auto">
            <a:xfrm>
              <a:off x="4621213" y="2605088"/>
              <a:ext cx="31750"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84" name="Rectangle 38" descr="" title="">
              <a:extLst>
                <a:ext uri="{FF2B5EF4-FFF2-40B4-BE49-F238E27FC236}">
                  <a16:creationId xmlns:a16="http://schemas.microsoft.com/office/drawing/2014/main" id="{EDBC0235-32C9-4667-AFA3-5E8F058AD689}"/>
                </a:ext>
              </a:extLst>
            </p:cNvPr>
            <p:cNvSpPr>
              <a:spLocks noChangeArrowheads="1"/>
            </p:cNvSpPr>
            <p:nvPr/>
          </p:nvSpPr>
          <p:spPr bwMode="auto">
            <a:xfrm>
              <a:off x="4686300" y="2408238"/>
              <a:ext cx="31750"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85" name="Rectangle 39" descr="" title="">
              <a:extLst>
                <a:ext uri="{FF2B5EF4-FFF2-40B4-BE49-F238E27FC236}">
                  <a16:creationId xmlns:a16="http://schemas.microsoft.com/office/drawing/2014/main" id="{970CFC80-F1F2-4003-9FEE-CAF3CB9292B1}"/>
                </a:ext>
              </a:extLst>
            </p:cNvPr>
            <p:cNvSpPr>
              <a:spLocks noChangeArrowheads="1"/>
            </p:cNvSpPr>
            <p:nvPr/>
          </p:nvSpPr>
          <p:spPr bwMode="auto">
            <a:xfrm>
              <a:off x="4686300" y="2473325"/>
              <a:ext cx="31750"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86" name="Rectangle 40" descr="" title="">
              <a:extLst>
                <a:ext uri="{FF2B5EF4-FFF2-40B4-BE49-F238E27FC236}">
                  <a16:creationId xmlns:a16="http://schemas.microsoft.com/office/drawing/2014/main" id="{77A6406B-AFB8-4296-B026-AB078C5FF377}"/>
                </a:ext>
              </a:extLst>
            </p:cNvPr>
            <p:cNvSpPr>
              <a:spLocks noChangeArrowheads="1"/>
            </p:cNvSpPr>
            <p:nvPr/>
          </p:nvSpPr>
          <p:spPr bwMode="auto">
            <a:xfrm>
              <a:off x="4686300" y="2538413"/>
              <a:ext cx="31750"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87" name="Rectangle 41" descr="" title="">
              <a:extLst>
                <a:ext uri="{FF2B5EF4-FFF2-40B4-BE49-F238E27FC236}">
                  <a16:creationId xmlns:a16="http://schemas.microsoft.com/office/drawing/2014/main" id="{ADBF14BF-917F-4473-9549-5E4AAC370D93}"/>
                </a:ext>
              </a:extLst>
            </p:cNvPr>
            <p:cNvSpPr>
              <a:spLocks noChangeArrowheads="1"/>
            </p:cNvSpPr>
            <p:nvPr/>
          </p:nvSpPr>
          <p:spPr bwMode="auto">
            <a:xfrm>
              <a:off x="4686300" y="2605088"/>
              <a:ext cx="31750"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88" name="Freeform 42" descr="" title="">
              <a:extLst>
                <a:ext uri="{FF2B5EF4-FFF2-40B4-BE49-F238E27FC236}">
                  <a16:creationId xmlns:a16="http://schemas.microsoft.com/office/drawing/2014/main" id="{BC9C55AD-9FA4-49A0-B0C0-AD5987C98F10}"/>
                </a:ext>
              </a:extLst>
            </p:cNvPr>
            <p:cNvSpPr>
              <a:spLocks noEditPoints="1"/>
            </p:cNvSpPr>
            <p:nvPr/>
          </p:nvSpPr>
          <p:spPr bwMode="auto">
            <a:xfrm>
              <a:off x="4083050" y="2082800"/>
              <a:ext cx="977900" cy="977900"/>
            </a:xfrm>
            <a:custGeom>
              <a:avLst/>
              <a:gdLst>
                <a:gd name="T0" fmla="*/ 1408 w 1920"/>
                <a:gd name="T1" fmla="*/ 480 h 1920"/>
                <a:gd name="T2" fmla="*/ 1376 w 1920"/>
                <a:gd name="T3" fmla="*/ 0 h 1920"/>
                <a:gd name="T4" fmla="*/ 512 w 1920"/>
                <a:gd name="T5" fmla="*/ 32 h 1920"/>
                <a:gd name="T6" fmla="*/ 0 w 1920"/>
                <a:gd name="T7" fmla="*/ 512 h 1920"/>
                <a:gd name="T8" fmla="*/ 32 w 1920"/>
                <a:gd name="T9" fmla="*/ 1696 h 1920"/>
                <a:gd name="T10" fmla="*/ 96 w 1920"/>
                <a:gd name="T11" fmla="*/ 1728 h 1920"/>
                <a:gd name="T12" fmla="*/ 128 w 1920"/>
                <a:gd name="T13" fmla="*/ 1920 h 1920"/>
                <a:gd name="T14" fmla="*/ 1824 w 1920"/>
                <a:gd name="T15" fmla="*/ 1888 h 1920"/>
                <a:gd name="T16" fmla="*/ 1888 w 1920"/>
                <a:gd name="T17" fmla="*/ 1696 h 1920"/>
                <a:gd name="T18" fmla="*/ 1920 w 1920"/>
                <a:gd name="T19" fmla="*/ 512 h 1920"/>
                <a:gd name="T20" fmla="*/ 1312 w 1920"/>
                <a:gd name="T21" fmla="*/ 1440 h 1920"/>
                <a:gd name="T22" fmla="*/ 1376 w 1920"/>
                <a:gd name="T23" fmla="*/ 1376 h 1920"/>
                <a:gd name="T24" fmla="*/ 608 w 1920"/>
                <a:gd name="T25" fmla="*/ 1440 h 1920"/>
                <a:gd name="T26" fmla="*/ 416 w 1920"/>
                <a:gd name="T27" fmla="*/ 1856 h 1920"/>
                <a:gd name="T28" fmla="*/ 288 w 1920"/>
                <a:gd name="T29" fmla="*/ 1600 h 1920"/>
                <a:gd name="T30" fmla="*/ 224 w 1920"/>
                <a:gd name="T31" fmla="*/ 1472 h 1920"/>
                <a:gd name="T32" fmla="*/ 288 w 1920"/>
                <a:gd name="T33" fmla="*/ 1536 h 1920"/>
                <a:gd name="T34" fmla="*/ 381 w 1920"/>
                <a:gd name="T35" fmla="*/ 1560 h 1920"/>
                <a:gd name="T36" fmla="*/ 195 w 1920"/>
                <a:gd name="T37" fmla="*/ 1560 h 1920"/>
                <a:gd name="T38" fmla="*/ 64 w 1920"/>
                <a:gd name="T39" fmla="*/ 544 h 1920"/>
                <a:gd name="T40" fmla="*/ 515 w 1920"/>
                <a:gd name="T41" fmla="*/ 1464 h 1920"/>
                <a:gd name="T42" fmla="*/ 480 w 1920"/>
                <a:gd name="T43" fmla="*/ 1856 h 1920"/>
                <a:gd name="T44" fmla="*/ 736 w 1920"/>
                <a:gd name="T45" fmla="*/ 1632 h 1920"/>
                <a:gd name="T46" fmla="*/ 800 w 1920"/>
                <a:gd name="T47" fmla="*/ 1856 h 1920"/>
                <a:gd name="T48" fmla="*/ 1120 w 1920"/>
                <a:gd name="T49" fmla="*/ 1632 h 1920"/>
                <a:gd name="T50" fmla="*/ 960 w 1920"/>
                <a:gd name="T51" fmla="*/ 1216 h 1920"/>
                <a:gd name="T52" fmla="*/ 864 w 1920"/>
                <a:gd name="T53" fmla="*/ 1312 h 1920"/>
                <a:gd name="T54" fmla="*/ 1082 w 1920"/>
                <a:gd name="T55" fmla="*/ 1208 h 1920"/>
                <a:gd name="T56" fmla="*/ 857 w 1920"/>
                <a:gd name="T57" fmla="*/ 1433 h 1920"/>
                <a:gd name="T58" fmla="*/ 699 w 1920"/>
                <a:gd name="T59" fmla="*/ 1284 h 1920"/>
                <a:gd name="T60" fmla="*/ 1344 w 1920"/>
                <a:gd name="T61" fmla="*/ 64 h 1920"/>
                <a:gd name="T62" fmla="*/ 1184 w 1920"/>
                <a:gd name="T63" fmla="*/ 1375 h 1920"/>
                <a:gd name="T64" fmla="*/ 1440 w 1920"/>
                <a:gd name="T65" fmla="*/ 1728 h 1920"/>
                <a:gd name="T66" fmla="*/ 1184 w 1920"/>
                <a:gd name="T67" fmla="*/ 1632 h 1920"/>
                <a:gd name="T68" fmla="*/ 1440 w 1920"/>
                <a:gd name="T69" fmla="*/ 1728 h 1920"/>
                <a:gd name="T70" fmla="*/ 1504 w 1920"/>
                <a:gd name="T71" fmla="*/ 1728 h 1920"/>
                <a:gd name="T72" fmla="*/ 1760 w 1920"/>
                <a:gd name="T73" fmla="*/ 1856 h 1920"/>
                <a:gd name="T74" fmla="*/ 1696 w 1920"/>
                <a:gd name="T75" fmla="*/ 1472 h 1920"/>
                <a:gd name="T76" fmla="*/ 1856 w 1920"/>
                <a:gd name="T77" fmla="*/ 1632 h 1920"/>
                <a:gd name="T78" fmla="*/ 1720 w 1920"/>
                <a:gd name="T79" fmla="*/ 1379 h 1920"/>
                <a:gd name="T80" fmla="*/ 1499 w 1920"/>
                <a:gd name="T81" fmla="*/ 1590 h 1920"/>
                <a:gd name="T82" fmla="*/ 1408 w 1920"/>
                <a:gd name="T83" fmla="*/ 54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20" h="1920">
                  <a:moveTo>
                    <a:pt x="1888" y="480"/>
                  </a:moveTo>
                  <a:cubicBezTo>
                    <a:pt x="1888" y="480"/>
                    <a:pt x="1888" y="480"/>
                    <a:pt x="1888" y="480"/>
                  </a:cubicBezTo>
                  <a:cubicBezTo>
                    <a:pt x="1408" y="480"/>
                    <a:pt x="1408" y="480"/>
                    <a:pt x="1408" y="480"/>
                  </a:cubicBezTo>
                  <a:cubicBezTo>
                    <a:pt x="1408" y="32"/>
                    <a:pt x="1408" y="32"/>
                    <a:pt x="1408" y="32"/>
                  </a:cubicBezTo>
                  <a:cubicBezTo>
                    <a:pt x="1408" y="14"/>
                    <a:pt x="1394" y="0"/>
                    <a:pt x="1376" y="0"/>
                  </a:cubicBezTo>
                  <a:cubicBezTo>
                    <a:pt x="1376" y="0"/>
                    <a:pt x="1376" y="0"/>
                    <a:pt x="1376" y="0"/>
                  </a:cubicBezTo>
                  <a:cubicBezTo>
                    <a:pt x="544" y="0"/>
                    <a:pt x="544" y="0"/>
                    <a:pt x="544" y="0"/>
                  </a:cubicBezTo>
                  <a:cubicBezTo>
                    <a:pt x="526" y="0"/>
                    <a:pt x="512" y="14"/>
                    <a:pt x="512" y="32"/>
                  </a:cubicBezTo>
                  <a:cubicBezTo>
                    <a:pt x="512" y="32"/>
                    <a:pt x="512" y="32"/>
                    <a:pt x="512" y="32"/>
                  </a:cubicBezTo>
                  <a:cubicBezTo>
                    <a:pt x="512" y="480"/>
                    <a:pt x="512" y="480"/>
                    <a:pt x="512" y="480"/>
                  </a:cubicBezTo>
                  <a:cubicBezTo>
                    <a:pt x="32" y="480"/>
                    <a:pt x="32" y="480"/>
                    <a:pt x="32" y="480"/>
                  </a:cubicBezTo>
                  <a:cubicBezTo>
                    <a:pt x="14" y="480"/>
                    <a:pt x="0" y="494"/>
                    <a:pt x="0" y="512"/>
                  </a:cubicBezTo>
                  <a:cubicBezTo>
                    <a:pt x="0" y="512"/>
                    <a:pt x="0" y="512"/>
                    <a:pt x="0" y="512"/>
                  </a:cubicBezTo>
                  <a:cubicBezTo>
                    <a:pt x="0" y="1664"/>
                    <a:pt x="0" y="1664"/>
                    <a:pt x="0" y="1664"/>
                  </a:cubicBezTo>
                  <a:cubicBezTo>
                    <a:pt x="0" y="1682"/>
                    <a:pt x="14" y="1696"/>
                    <a:pt x="32" y="1696"/>
                  </a:cubicBezTo>
                  <a:cubicBezTo>
                    <a:pt x="32" y="1696"/>
                    <a:pt x="32" y="1696"/>
                    <a:pt x="32" y="1696"/>
                  </a:cubicBezTo>
                  <a:cubicBezTo>
                    <a:pt x="99" y="1696"/>
                    <a:pt x="99" y="1696"/>
                    <a:pt x="99" y="1696"/>
                  </a:cubicBezTo>
                  <a:cubicBezTo>
                    <a:pt x="97" y="1707"/>
                    <a:pt x="96" y="1717"/>
                    <a:pt x="96" y="1728"/>
                  </a:cubicBezTo>
                  <a:cubicBezTo>
                    <a:pt x="96" y="1888"/>
                    <a:pt x="96" y="1888"/>
                    <a:pt x="96" y="1888"/>
                  </a:cubicBezTo>
                  <a:cubicBezTo>
                    <a:pt x="96" y="1906"/>
                    <a:pt x="110" y="1920"/>
                    <a:pt x="128" y="1920"/>
                  </a:cubicBezTo>
                  <a:cubicBezTo>
                    <a:pt x="128" y="1920"/>
                    <a:pt x="128" y="1920"/>
                    <a:pt x="128" y="1920"/>
                  </a:cubicBezTo>
                  <a:cubicBezTo>
                    <a:pt x="1792" y="1920"/>
                    <a:pt x="1792" y="1920"/>
                    <a:pt x="1792" y="1920"/>
                  </a:cubicBezTo>
                  <a:cubicBezTo>
                    <a:pt x="1810" y="1920"/>
                    <a:pt x="1824" y="1906"/>
                    <a:pt x="1824" y="1888"/>
                  </a:cubicBezTo>
                  <a:cubicBezTo>
                    <a:pt x="1824" y="1888"/>
                    <a:pt x="1824" y="1888"/>
                    <a:pt x="1824" y="1888"/>
                  </a:cubicBezTo>
                  <a:cubicBezTo>
                    <a:pt x="1824" y="1728"/>
                    <a:pt x="1824" y="1728"/>
                    <a:pt x="1824" y="1728"/>
                  </a:cubicBezTo>
                  <a:cubicBezTo>
                    <a:pt x="1824" y="1717"/>
                    <a:pt x="1823" y="1707"/>
                    <a:pt x="1821" y="1696"/>
                  </a:cubicBezTo>
                  <a:cubicBezTo>
                    <a:pt x="1888" y="1696"/>
                    <a:pt x="1888" y="1696"/>
                    <a:pt x="1888" y="1696"/>
                  </a:cubicBezTo>
                  <a:cubicBezTo>
                    <a:pt x="1906" y="1696"/>
                    <a:pt x="1920" y="1682"/>
                    <a:pt x="1920" y="1664"/>
                  </a:cubicBezTo>
                  <a:cubicBezTo>
                    <a:pt x="1920" y="1664"/>
                    <a:pt x="1920" y="1664"/>
                    <a:pt x="1920" y="1664"/>
                  </a:cubicBezTo>
                  <a:cubicBezTo>
                    <a:pt x="1920" y="512"/>
                    <a:pt x="1920" y="512"/>
                    <a:pt x="1920" y="512"/>
                  </a:cubicBezTo>
                  <a:cubicBezTo>
                    <a:pt x="1920" y="494"/>
                    <a:pt x="1906" y="480"/>
                    <a:pt x="1888" y="480"/>
                  </a:cubicBezTo>
                  <a:close/>
                  <a:moveTo>
                    <a:pt x="1376" y="1376"/>
                  </a:moveTo>
                  <a:cubicBezTo>
                    <a:pt x="1376" y="1411"/>
                    <a:pt x="1347" y="1440"/>
                    <a:pt x="1312" y="1440"/>
                  </a:cubicBezTo>
                  <a:cubicBezTo>
                    <a:pt x="1277" y="1440"/>
                    <a:pt x="1248" y="1411"/>
                    <a:pt x="1248" y="1376"/>
                  </a:cubicBezTo>
                  <a:cubicBezTo>
                    <a:pt x="1248" y="1341"/>
                    <a:pt x="1277" y="1312"/>
                    <a:pt x="1312" y="1312"/>
                  </a:cubicBezTo>
                  <a:cubicBezTo>
                    <a:pt x="1347" y="1312"/>
                    <a:pt x="1376" y="1341"/>
                    <a:pt x="1376" y="1376"/>
                  </a:cubicBezTo>
                  <a:close/>
                  <a:moveTo>
                    <a:pt x="608" y="1312"/>
                  </a:moveTo>
                  <a:cubicBezTo>
                    <a:pt x="643" y="1312"/>
                    <a:pt x="672" y="1341"/>
                    <a:pt x="672" y="1376"/>
                  </a:cubicBezTo>
                  <a:cubicBezTo>
                    <a:pt x="672" y="1411"/>
                    <a:pt x="643" y="1440"/>
                    <a:pt x="608" y="1440"/>
                  </a:cubicBezTo>
                  <a:cubicBezTo>
                    <a:pt x="573" y="1440"/>
                    <a:pt x="544" y="1411"/>
                    <a:pt x="544" y="1376"/>
                  </a:cubicBezTo>
                  <a:cubicBezTo>
                    <a:pt x="544" y="1341"/>
                    <a:pt x="573" y="1312"/>
                    <a:pt x="608" y="1312"/>
                  </a:cubicBezTo>
                  <a:close/>
                  <a:moveTo>
                    <a:pt x="416" y="1856"/>
                  </a:moveTo>
                  <a:cubicBezTo>
                    <a:pt x="160" y="1856"/>
                    <a:pt x="160" y="1856"/>
                    <a:pt x="160" y="1856"/>
                  </a:cubicBezTo>
                  <a:cubicBezTo>
                    <a:pt x="160" y="1728"/>
                    <a:pt x="160" y="1728"/>
                    <a:pt x="160" y="1728"/>
                  </a:cubicBezTo>
                  <a:cubicBezTo>
                    <a:pt x="160" y="1657"/>
                    <a:pt x="217" y="1600"/>
                    <a:pt x="288" y="1600"/>
                  </a:cubicBezTo>
                  <a:cubicBezTo>
                    <a:pt x="359" y="1600"/>
                    <a:pt x="416" y="1657"/>
                    <a:pt x="416" y="1728"/>
                  </a:cubicBezTo>
                  <a:lnTo>
                    <a:pt x="416" y="1856"/>
                  </a:lnTo>
                  <a:close/>
                  <a:moveTo>
                    <a:pt x="224" y="1472"/>
                  </a:moveTo>
                  <a:cubicBezTo>
                    <a:pt x="224" y="1437"/>
                    <a:pt x="253" y="1408"/>
                    <a:pt x="288" y="1408"/>
                  </a:cubicBezTo>
                  <a:cubicBezTo>
                    <a:pt x="323" y="1408"/>
                    <a:pt x="352" y="1437"/>
                    <a:pt x="352" y="1472"/>
                  </a:cubicBezTo>
                  <a:cubicBezTo>
                    <a:pt x="352" y="1507"/>
                    <a:pt x="323" y="1536"/>
                    <a:pt x="288" y="1536"/>
                  </a:cubicBezTo>
                  <a:cubicBezTo>
                    <a:pt x="253" y="1536"/>
                    <a:pt x="224" y="1507"/>
                    <a:pt x="224" y="1472"/>
                  </a:cubicBezTo>
                  <a:close/>
                  <a:moveTo>
                    <a:pt x="421" y="1590"/>
                  </a:moveTo>
                  <a:cubicBezTo>
                    <a:pt x="409" y="1578"/>
                    <a:pt x="395" y="1568"/>
                    <a:pt x="381" y="1560"/>
                  </a:cubicBezTo>
                  <a:cubicBezTo>
                    <a:pt x="429" y="1509"/>
                    <a:pt x="428" y="1428"/>
                    <a:pt x="376" y="1379"/>
                  </a:cubicBezTo>
                  <a:cubicBezTo>
                    <a:pt x="325" y="1330"/>
                    <a:pt x="244" y="1332"/>
                    <a:pt x="195" y="1383"/>
                  </a:cubicBezTo>
                  <a:cubicBezTo>
                    <a:pt x="148" y="1433"/>
                    <a:pt x="148" y="1510"/>
                    <a:pt x="195" y="1560"/>
                  </a:cubicBezTo>
                  <a:cubicBezTo>
                    <a:pt x="165" y="1577"/>
                    <a:pt x="139" y="1602"/>
                    <a:pt x="122" y="1632"/>
                  </a:cubicBezTo>
                  <a:cubicBezTo>
                    <a:pt x="64" y="1632"/>
                    <a:pt x="64" y="1632"/>
                    <a:pt x="64" y="1632"/>
                  </a:cubicBezTo>
                  <a:cubicBezTo>
                    <a:pt x="64" y="544"/>
                    <a:pt x="64" y="544"/>
                    <a:pt x="64" y="544"/>
                  </a:cubicBezTo>
                  <a:cubicBezTo>
                    <a:pt x="512" y="544"/>
                    <a:pt x="512" y="544"/>
                    <a:pt x="512" y="544"/>
                  </a:cubicBezTo>
                  <a:cubicBezTo>
                    <a:pt x="512" y="1292"/>
                    <a:pt x="512" y="1292"/>
                    <a:pt x="512" y="1292"/>
                  </a:cubicBezTo>
                  <a:cubicBezTo>
                    <a:pt x="468" y="1342"/>
                    <a:pt x="470" y="1416"/>
                    <a:pt x="515" y="1464"/>
                  </a:cubicBezTo>
                  <a:cubicBezTo>
                    <a:pt x="467" y="1490"/>
                    <a:pt x="433" y="1536"/>
                    <a:pt x="421" y="1590"/>
                  </a:cubicBezTo>
                  <a:close/>
                  <a:moveTo>
                    <a:pt x="736" y="1856"/>
                  </a:moveTo>
                  <a:cubicBezTo>
                    <a:pt x="480" y="1856"/>
                    <a:pt x="480" y="1856"/>
                    <a:pt x="480" y="1856"/>
                  </a:cubicBezTo>
                  <a:cubicBezTo>
                    <a:pt x="480" y="1632"/>
                    <a:pt x="480" y="1632"/>
                    <a:pt x="480" y="1632"/>
                  </a:cubicBezTo>
                  <a:cubicBezTo>
                    <a:pt x="480" y="1561"/>
                    <a:pt x="537" y="1504"/>
                    <a:pt x="608" y="1504"/>
                  </a:cubicBezTo>
                  <a:cubicBezTo>
                    <a:pt x="679" y="1504"/>
                    <a:pt x="736" y="1561"/>
                    <a:pt x="736" y="1632"/>
                  </a:cubicBezTo>
                  <a:lnTo>
                    <a:pt x="736" y="1856"/>
                  </a:lnTo>
                  <a:close/>
                  <a:moveTo>
                    <a:pt x="1120" y="1856"/>
                  </a:moveTo>
                  <a:cubicBezTo>
                    <a:pt x="800" y="1856"/>
                    <a:pt x="800" y="1856"/>
                    <a:pt x="800" y="1856"/>
                  </a:cubicBezTo>
                  <a:cubicBezTo>
                    <a:pt x="800" y="1632"/>
                    <a:pt x="800" y="1632"/>
                    <a:pt x="800" y="1632"/>
                  </a:cubicBezTo>
                  <a:cubicBezTo>
                    <a:pt x="800" y="1544"/>
                    <a:pt x="872" y="1472"/>
                    <a:pt x="960" y="1472"/>
                  </a:cubicBezTo>
                  <a:cubicBezTo>
                    <a:pt x="1048" y="1472"/>
                    <a:pt x="1120" y="1544"/>
                    <a:pt x="1120" y="1632"/>
                  </a:cubicBezTo>
                  <a:lnTo>
                    <a:pt x="1120" y="1856"/>
                  </a:lnTo>
                  <a:close/>
                  <a:moveTo>
                    <a:pt x="864" y="1312"/>
                  </a:moveTo>
                  <a:cubicBezTo>
                    <a:pt x="864" y="1259"/>
                    <a:pt x="907" y="1216"/>
                    <a:pt x="960" y="1216"/>
                  </a:cubicBezTo>
                  <a:cubicBezTo>
                    <a:pt x="1013" y="1216"/>
                    <a:pt x="1056" y="1259"/>
                    <a:pt x="1056" y="1312"/>
                  </a:cubicBezTo>
                  <a:cubicBezTo>
                    <a:pt x="1056" y="1365"/>
                    <a:pt x="1013" y="1408"/>
                    <a:pt x="960" y="1408"/>
                  </a:cubicBezTo>
                  <a:cubicBezTo>
                    <a:pt x="907" y="1408"/>
                    <a:pt x="864" y="1365"/>
                    <a:pt x="864" y="1312"/>
                  </a:cubicBezTo>
                  <a:close/>
                  <a:moveTo>
                    <a:pt x="1155" y="1522"/>
                  </a:moveTo>
                  <a:cubicBezTo>
                    <a:pt x="1133" y="1484"/>
                    <a:pt x="1102" y="1453"/>
                    <a:pt x="1063" y="1433"/>
                  </a:cubicBezTo>
                  <a:cubicBezTo>
                    <a:pt x="1131" y="1376"/>
                    <a:pt x="1139" y="1275"/>
                    <a:pt x="1082" y="1208"/>
                  </a:cubicBezTo>
                  <a:cubicBezTo>
                    <a:pt x="1025" y="1140"/>
                    <a:pt x="925" y="1132"/>
                    <a:pt x="857" y="1189"/>
                  </a:cubicBezTo>
                  <a:cubicBezTo>
                    <a:pt x="789" y="1246"/>
                    <a:pt x="781" y="1346"/>
                    <a:pt x="838" y="1414"/>
                  </a:cubicBezTo>
                  <a:cubicBezTo>
                    <a:pt x="843" y="1421"/>
                    <a:pt x="850" y="1427"/>
                    <a:pt x="857" y="1433"/>
                  </a:cubicBezTo>
                  <a:cubicBezTo>
                    <a:pt x="818" y="1453"/>
                    <a:pt x="787" y="1484"/>
                    <a:pt x="765" y="1522"/>
                  </a:cubicBezTo>
                  <a:cubicBezTo>
                    <a:pt x="748" y="1498"/>
                    <a:pt x="726" y="1478"/>
                    <a:pt x="701" y="1464"/>
                  </a:cubicBezTo>
                  <a:cubicBezTo>
                    <a:pt x="750" y="1414"/>
                    <a:pt x="749" y="1333"/>
                    <a:pt x="699" y="1284"/>
                  </a:cubicBezTo>
                  <a:cubicBezTo>
                    <a:pt x="666" y="1253"/>
                    <a:pt x="620" y="1241"/>
                    <a:pt x="576" y="1253"/>
                  </a:cubicBezTo>
                  <a:cubicBezTo>
                    <a:pt x="576" y="64"/>
                    <a:pt x="576" y="64"/>
                    <a:pt x="576" y="64"/>
                  </a:cubicBezTo>
                  <a:cubicBezTo>
                    <a:pt x="1344" y="64"/>
                    <a:pt x="1344" y="64"/>
                    <a:pt x="1344" y="64"/>
                  </a:cubicBezTo>
                  <a:cubicBezTo>
                    <a:pt x="1344" y="1253"/>
                    <a:pt x="1344" y="1253"/>
                    <a:pt x="1344" y="1253"/>
                  </a:cubicBezTo>
                  <a:cubicBezTo>
                    <a:pt x="1334" y="1250"/>
                    <a:pt x="1323" y="1248"/>
                    <a:pt x="1312" y="1248"/>
                  </a:cubicBezTo>
                  <a:cubicBezTo>
                    <a:pt x="1241" y="1248"/>
                    <a:pt x="1184" y="1305"/>
                    <a:pt x="1184" y="1375"/>
                  </a:cubicBezTo>
                  <a:cubicBezTo>
                    <a:pt x="1184" y="1408"/>
                    <a:pt x="1197" y="1440"/>
                    <a:pt x="1219" y="1464"/>
                  </a:cubicBezTo>
                  <a:cubicBezTo>
                    <a:pt x="1194" y="1478"/>
                    <a:pt x="1172" y="1498"/>
                    <a:pt x="1155" y="1522"/>
                  </a:cubicBezTo>
                  <a:close/>
                  <a:moveTo>
                    <a:pt x="1440" y="1728"/>
                  </a:moveTo>
                  <a:cubicBezTo>
                    <a:pt x="1440" y="1856"/>
                    <a:pt x="1440" y="1856"/>
                    <a:pt x="1440" y="1856"/>
                  </a:cubicBezTo>
                  <a:cubicBezTo>
                    <a:pt x="1184" y="1856"/>
                    <a:pt x="1184" y="1856"/>
                    <a:pt x="1184" y="1856"/>
                  </a:cubicBezTo>
                  <a:cubicBezTo>
                    <a:pt x="1184" y="1632"/>
                    <a:pt x="1184" y="1632"/>
                    <a:pt x="1184" y="1632"/>
                  </a:cubicBezTo>
                  <a:cubicBezTo>
                    <a:pt x="1184" y="1561"/>
                    <a:pt x="1241" y="1504"/>
                    <a:pt x="1312" y="1504"/>
                  </a:cubicBezTo>
                  <a:cubicBezTo>
                    <a:pt x="1383" y="1504"/>
                    <a:pt x="1440" y="1561"/>
                    <a:pt x="1440" y="1632"/>
                  </a:cubicBezTo>
                  <a:lnTo>
                    <a:pt x="1440" y="1728"/>
                  </a:lnTo>
                  <a:close/>
                  <a:moveTo>
                    <a:pt x="1760" y="1856"/>
                  </a:moveTo>
                  <a:cubicBezTo>
                    <a:pt x="1504" y="1856"/>
                    <a:pt x="1504" y="1856"/>
                    <a:pt x="1504" y="1856"/>
                  </a:cubicBezTo>
                  <a:cubicBezTo>
                    <a:pt x="1504" y="1728"/>
                    <a:pt x="1504" y="1728"/>
                    <a:pt x="1504" y="1728"/>
                  </a:cubicBezTo>
                  <a:cubicBezTo>
                    <a:pt x="1504" y="1657"/>
                    <a:pt x="1561" y="1600"/>
                    <a:pt x="1632" y="1600"/>
                  </a:cubicBezTo>
                  <a:cubicBezTo>
                    <a:pt x="1703" y="1600"/>
                    <a:pt x="1760" y="1657"/>
                    <a:pt x="1760" y="1728"/>
                  </a:cubicBezTo>
                  <a:lnTo>
                    <a:pt x="1760" y="1856"/>
                  </a:lnTo>
                  <a:close/>
                  <a:moveTo>
                    <a:pt x="1568" y="1472"/>
                  </a:moveTo>
                  <a:cubicBezTo>
                    <a:pt x="1568" y="1437"/>
                    <a:pt x="1597" y="1408"/>
                    <a:pt x="1632" y="1408"/>
                  </a:cubicBezTo>
                  <a:cubicBezTo>
                    <a:pt x="1667" y="1408"/>
                    <a:pt x="1696" y="1437"/>
                    <a:pt x="1696" y="1472"/>
                  </a:cubicBezTo>
                  <a:cubicBezTo>
                    <a:pt x="1696" y="1507"/>
                    <a:pt x="1667" y="1536"/>
                    <a:pt x="1632" y="1536"/>
                  </a:cubicBezTo>
                  <a:cubicBezTo>
                    <a:pt x="1597" y="1536"/>
                    <a:pt x="1568" y="1507"/>
                    <a:pt x="1568" y="1472"/>
                  </a:cubicBezTo>
                  <a:close/>
                  <a:moveTo>
                    <a:pt x="1856" y="1632"/>
                  </a:moveTo>
                  <a:cubicBezTo>
                    <a:pt x="1798" y="1632"/>
                    <a:pt x="1798" y="1632"/>
                    <a:pt x="1798" y="1632"/>
                  </a:cubicBezTo>
                  <a:cubicBezTo>
                    <a:pt x="1781" y="1602"/>
                    <a:pt x="1755" y="1577"/>
                    <a:pt x="1725" y="1560"/>
                  </a:cubicBezTo>
                  <a:cubicBezTo>
                    <a:pt x="1773" y="1509"/>
                    <a:pt x="1772" y="1428"/>
                    <a:pt x="1720" y="1379"/>
                  </a:cubicBezTo>
                  <a:cubicBezTo>
                    <a:pt x="1669" y="1330"/>
                    <a:pt x="1588" y="1332"/>
                    <a:pt x="1539" y="1383"/>
                  </a:cubicBezTo>
                  <a:cubicBezTo>
                    <a:pt x="1492" y="1433"/>
                    <a:pt x="1492" y="1510"/>
                    <a:pt x="1539" y="1560"/>
                  </a:cubicBezTo>
                  <a:cubicBezTo>
                    <a:pt x="1525" y="1568"/>
                    <a:pt x="1511" y="1578"/>
                    <a:pt x="1499" y="1590"/>
                  </a:cubicBezTo>
                  <a:cubicBezTo>
                    <a:pt x="1487" y="1536"/>
                    <a:pt x="1453" y="1490"/>
                    <a:pt x="1405" y="1464"/>
                  </a:cubicBezTo>
                  <a:cubicBezTo>
                    <a:pt x="1450" y="1416"/>
                    <a:pt x="1452" y="1342"/>
                    <a:pt x="1408" y="1292"/>
                  </a:cubicBezTo>
                  <a:cubicBezTo>
                    <a:pt x="1408" y="544"/>
                    <a:pt x="1408" y="544"/>
                    <a:pt x="1408" y="544"/>
                  </a:cubicBezTo>
                  <a:cubicBezTo>
                    <a:pt x="1856" y="544"/>
                    <a:pt x="1856" y="544"/>
                    <a:pt x="1856" y="544"/>
                  </a:cubicBezTo>
                  <a:cubicBezTo>
                    <a:pt x="1856" y="1632"/>
                    <a:pt x="1856" y="1632"/>
                    <a:pt x="1856" y="16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89" name="Rectangle 43" descr="" title="">
              <a:extLst>
                <a:ext uri="{FF2B5EF4-FFF2-40B4-BE49-F238E27FC236}">
                  <a16:creationId xmlns:a16="http://schemas.microsoft.com/office/drawing/2014/main" id="{35EFE2B2-040A-42DB-9D67-35653D56C1C7}"/>
                </a:ext>
              </a:extLst>
            </p:cNvPr>
            <p:cNvSpPr>
              <a:spLocks noChangeArrowheads="1"/>
            </p:cNvSpPr>
            <p:nvPr/>
          </p:nvSpPr>
          <p:spPr bwMode="auto">
            <a:xfrm>
              <a:off x="4849813" y="2457450"/>
              <a:ext cx="31750" cy="260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90" name="Rectangle 44" descr="" title="">
              <a:extLst>
                <a:ext uri="{FF2B5EF4-FFF2-40B4-BE49-F238E27FC236}">
                  <a16:creationId xmlns:a16="http://schemas.microsoft.com/office/drawing/2014/main" id="{EF79A5D1-41A6-43F2-B475-EF875EEB77A7}"/>
                </a:ext>
              </a:extLst>
            </p:cNvPr>
            <p:cNvSpPr>
              <a:spLocks noChangeArrowheads="1"/>
            </p:cNvSpPr>
            <p:nvPr/>
          </p:nvSpPr>
          <p:spPr bwMode="auto">
            <a:xfrm>
              <a:off x="4946650" y="2457450"/>
              <a:ext cx="33338" cy="260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91" name="Rectangle 45" descr="" title="">
              <a:extLst>
                <a:ext uri="{FF2B5EF4-FFF2-40B4-BE49-F238E27FC236}">
                  <a16:creationId xmlns:a16="http://schemas.microsoft.com/office/drawing/2014/main" id="{315A068B-974F-4AF8-B776-DDF304EE351B}"/>
                </a:ext>
              </a:extLst>
            </p:cNvPr>
            <p:cNvSpPr>
              <a:spLocks noChangeArrowheads="1"/>
            </p:cNvSpPr>
            <p:nvPr/>
          </p:nvSpPr>
          <p:spPr bwMode="auto">
            <a:xfrm>
              <a:off x="4164013" y="2457450"/>
              <a:ext cx="33338" cy="260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92" name="Rectangle 46" descr="" title="">
              <a:extLst>
                <a:ext uri="{FF2B5EF4-FFF2-40B4-BE49-F238E27FC236}">
                  <a16:creationId xmlns:a16="http://schemas.microsoft.com/office/drawing/2014/main" id="{803DC474-91C9-4AD1-B1B8-24395A5A7717}"/>
                </a:ext>
              </a:extLst>
            </p:cNvPr>
            <p:cNvSpPr>
              <a:spLocks noChangeArrowheads="1"/>
            </p:cNvSpPr>
            <p:nvPr/>
          </p:nvSpPr>
          <p:spPr bwMode="auto">
            <a:xfrm>
              <a:off x="4262438" y="2457450"/>
              <a:ext cx="31750" cy="260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93" name="Freeform 47" descr="" title="">
              <a:extLst>
                <a:ext uri="{FF2B5EF4-FFF2-40B4-BE49-F238E27FC236}">
                  <a16:creationId xmlns:a16="http://schemas.microsoft.com/office/drawing/2014/main" id="{0A8310E1-E23A-40F5-A82A-F5954F4A4672}"/>
                </a:ext>
              </a:extLst>
            </p:cNvPr>
            <p:cNvSpPr>
              <a:spLocks noEditPoints="1"/>
            </p:cNvSpPr>
            <p:nvPr/>
          </p:nvSpPr>
          <p:spPr bwMode="auto">
            <a:xfrm>
              <a:off x="4457700" y="2147888"/>
              <a:ext cx="228600" cy="163513"/>
            </a:xfrm>
            <a:custGeom>
              <a:avLst/>
              <a:gdLst>
                <a:gd name="T0" fmla="*/ 416 w 448"/>
                <a:gd name="T1" fmla="*/ 0 h 320"/>
                <a:gd name="T2" fmla="*/ 416 w 448"/>
                <a:gd name="T3" fmla="*/ 0 h 320"/>
                <a:gd name="T4" fmla="*/ 32 w 448"/>
                <a:gd name="T5" fmla="*/ 0 h 320"/>
                <a:gd name="T6" fmla="*/ 0 w 448"/>
                <a:gd name="T7" fmla="*/ 32 h 320"/>
                <a:gd name="T8" fmla="*/ 0 w 448"/>
                <a:gd name="T9" fmla="*/ 32 h 320"/>
                <a:gd name="T10" fmla="*/ 0 w 448"/>
                <a:gd name="T11" fmla="*/ 288 h 320"/>
                <a:gd name="T12" fmla="*/ 32 w 448"/>
                <a:gd name="T13" fmla="*/ 320 h 320"/>
                <a:gd name="T14" fmla="*/ 32 w 448"/>
                <a:gd name="T15" fmla="*/ 320 h 320"/>
                <a:gd name="T16" fmla="*/ 416 w 448"/>
                <a:gd name="T17" fmla="*/ 320 h 320"/>
                <a:gd name="T18" fmla="*/ 448 w 448"/>
                <a:gd name="T19" fmla="*/ 288 h 320"/>
                <a:gd name="T20" fmla="*/ 448 w 448"/>
                <a:gd name="T21" fmla="*/ 288 h 320"/>
                <a:gd name="T22" fmla="*/ 448 w 448"/>
                <a:gd name="T23" fmla="*/ 32 h 320"/>
                <a:gd name="T24" fmla="*/ 416 w 448"/>
                <a:gd name="T25" fmla="*/ 0 h 320"/>
                <a:gd name="T26" fmla="*/ 384 w 448"/>
                <a:gd name="T27" fmla="*/ 256 h 320"/>
                <a:gd name="T28" fmla="*/ 64 w 448"/>
                <a:gd name="T29" fmla="*/ 256 h 320"/>
                <a:gd name="T30" fmla="*/ 64 w 448"/>
                <a:gd name="T31" fmla="*/ 64 h 320"/>
                <a:gd name="T32" fmla="*/ 384 w 448"/>
                <a:gd name="T33" fmla="*/ 64 h 320"/>
                <a:gd name="T34" fmla="*/ 384 w 448"/>
                <a:gd name="T35" fmla="*/ 25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8" h="320">
                  <a:moveTo>
                    <a:pt x="416" y="0"/>
                  </a:moveTo>
                  <a:cubicBezTo>
                    <a:pt x="416" y="0"/>
                    <a:pt x="416" y="0"/>
                    <a:pt x="416" y="0"/>
                  </a:cubicBezTo>
                  <a:cubicBezTo>
                    <a:pt x="32" y="0"/>
                    <a:pt x="32" y="0"/>
                    <a:pt x="32" y="0"/>
                  </a:cubicBezTo>
                  <a:cubicBezTo>
                    <a:pt x="14" y="0"/>
                    <a:pt x="0" y="14"/>
                    <a:pt x="0" y="32"/>
                  </a:cubicBezTo>
                  <a:cubicBezTo>
                    <a:pt x="0" y="32"/>
                    <a:pt x="0" y="32"/>
                    <a:pt x="0" y="32"/>
                  </a:cubicBezTo>
                  <a:cubicBezTo>
                    <a:pt x="0" y="288"/>
                    <a:pt x="0" y="288"/>
                    <a:pt x="0" y="288"/>
                  </a:cubicBezTo>
                  <a:cubicBezTo>
                    <a:pt x="0" y="306"/>
                    <a:pt x="14" y="320"/>
                    <a:pt x="32" y="320"/>
                  </a:cubicBezTo>
                  <a:cubicBezTo>
                    <a:pt x="32" y="320"/>
                    <a:pt x="32" y="320"/>
                    <a:pt x="32" y="320"/>
                  </a:cubicBezTo>
                  <a:cubicBezTo>
                    <a:pt x="416" y="320"/>
                    <a:pt x="416" y="320"/>
                    <a:pt x="416" y="320"/>
                  </a:cubicBezTo>
                  <a:cubicBezTo>
                    <a:pt x="434" y="320"/>
                    <a:pt x="448" y="306"/>
                    <a:pt x="448" y="288"/>
                  </a:cubicBezTo>
                  <a:cubicBezTo>
                    <a:pt x="448" y="288"/>
                    <a:pt x="448" y="288"/>
                    <a:pt x="448" y="288"/>
                  </a:cubicBezTo>
                  <a:cubicBezTo>
                    <a:pt x="448" y="32"/>
                    <a:pt x="448" y="32"/>
                    <a:pt x="448" y="32"/>
                  </a:cubicBezTo>
                  <a:cubicBezTo>
                    <a:pt x="448" y="14"/>
                    <a:pt x="434" y="0"/>
                    <a:pt x="416" y="0"/>
                  </a:cubicBezTo>
                  <a:close/>
                  <a:moveTo>
                    <a:pt x="384" y="256"/>
                  </a:moveTo>
                  <a:cubicBezTo>
                    <a:pt x="64" y="256"/>
                    <a:pt x="64" y="256"/>
                    <a:pt x="64" y="256"/>
                  </a:cubicBezTo>
                  <a:cubicBezTo>
                    <a:pt x="64" y="64"/>
                    <a:pt x="64" y="64"/>
                    <a:pt x="64" y="64"/>
                  </a:cubicBezTo>
                  <a:cubicBezTo>
                    <a:pt x="384" y="64"/>
                    <a:pt x="384" y="64"/>
                    <a:pt x="384" y="64"/>
                  </a:cubicBezTo>
                  <a:lnTo>
                    <a:pt x="384"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grpSp>
    </p:spTree>
    <p:extLst>
      <p:ext uri="{BB962C8B-B14F-4D97-AF65-F5344CB8AC3E}">
        <p14:creationId xmlns:p14="http://schemas.microsoft.com/office/powerpoint/2010/main" val="3685647351"/>
      </p:ext>
    </p:extLst>
  </p:cSld>
  <p:clrMapOvr>
    <a:masterClrMapping/>
  </p:clrMapOvr>
</p:sld>
</file>

<file path=ppt/slides/slide1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7" name="Title 3" descr="" title=""/>
          <p:cNvSpPr txBox="1">
            <a:spLocks/>
          </p:cNvSpPr>
          <p:nvPr/>
        </p:nvSpPr>
        <p:spPr>
          <a:xfrm>
            <a:off x="304800" y="409298"/>
            <a:ext cx="6019800" cy="486053"/>
          </a:xfrm>
          <a:prstGeom prst="rect">
            <a:avLst/>
          </a:prstGeom>
        </p:spPr>
        <p:txBody>
          <a:bodyPr lIns="0" tIns="0" rIns="0" bIns="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pPr defTabSz="685800"/>
            <a:endParaRPr lang="en-GB" sz="3800" b="1" spc="-100" dirty="0">
              <a:solidFill>
                <a:srgbClr val="EE3135"/>
              </a:solidFill>
              <a:latin typeface="Arial"/>
            </a:endParaRPr>
          </a:p>
        </p:txBody>
      </p:sp>
      <p:sp>
        <p:nvSpPr>
          <p:cNvPr id="4" name="Title 3" descr="" title=""/>
          <p:cNvSpPr>
            <a:spLocks noGrp="1"/>
          </p:cNvSpPr>
          <p:nvPr>
            <p:ph type="title"/>
          </p:nvPr>
        </p:nvSpPr>
        <p:spPr/>
        <p:txBody>
          <a:bodyPr/>
          <a:lstStyle/>
          <a:p>
            <a:r>
              <a:rPr lang="en-GB" dirty="0"/>
              <a:t>Who needs to be licensed / registered for RA 13? </a:t>
            </a:r>
          </a:p>
        </p:txBody>
      </p:sp>
      <p:sp>
        <p:nvSpPr>
          <p:cNvPr id="6" name="Content Placeholder 5" descr="" title="">
            <a:extLst>
              <a:ext uri="{FF2B5EF4-FFF2-40B4-BE49-F238E27FC236}">
                <a16:creationId xmlns:a16="http://schemas.microsoft.com/office/drawing/2014/main" id="{7D41AC4B-74A7-484C-9D6B-89BAF00D5826}"/>
              </a:ext>
            </a:extLst>
          </p:cNvPr>
          <p:cNvSpPr>
            <a:spLocks noGrp="1"/>
          </p:cNvSpPr>
          <p:nvPr>
            <p:ph sz="quarter" idx="12"/>
          </p:nvPr>
        </p:nvSpPr>
        <p:spPr/>
        <p:txBody>
          <a:bodyPr/>
          <a:lstStyle/>
          <a:p>
            <a:r>
              <a:rPr lang="en-US" sz="1400" dirty="0"/>
              <a:t>All individuals who conduct Regulated Functions </a:t>
            </a:r>
            <a:r>
              <a:rPr lang="en-US" sz="1400" dirty="0">
                <a:solidFill>
                  <a:schemeClr val="accent1"/>
                </a:solidFill>
              </a:rPr>
              <a:t>must </a:t>
            </a:r>
            <a:r>
              <a:rPr lang="en-US" sz="1400" dirty="0"/>
              <a:t>be licensed or registered</a:t>
            </a:r>
          </a:p>
          <a:p>
            <a:pPr marL="283464" lvl="2" indent="-283464"/>
            <a:r>
              <a:rPr lang="en-US" sz="1400" dirty="0">
                <a:solidFill>
                  <a:schemeClr val="accent1"/>
                </a:solidFill>
              </a:rPr>
              <a:t>Non-banks</a:t>
            </a:r>
            <a:r>
              <a:rPr lang="en-US" sz="1400" dirty="0"/>
              <a:t>: Licensed as a </a:t>
            </a:r>
            <a:r>
              <a:rPr lang="en-US" sz="1400" dirty="0">
                <a:solidFill>
                  <a:schemeClr val="accent1"/>
                </a:solidFill>
              </a:rPr>
              <a:t>Licensed Individual</a:t>
            </a:r>
            <a:r>
              <a:rPr lang="en-US" sz="1400" dirty="0"/>
              <a:t>. </a:t>
            </a:r>
          </a:p>
          <a:p>
            <a:pPr marL="283464" lvl="2" indent="-283464"/>
            <a:r>
              <a:rPr lang="en-US" sz="1400" dirty="0">
                <a:solidFill>
                  <a:schemeClr val="accent1"/>
                </a:solidFill>
              </a:rPr>
              <a:t>Banks</a:t>
            </a:r>
            <a:r>
              <a:rPr lang="en-US" sz="1400" dirty="0"/>
              <a:t>: Registered as a </a:t>
            </a:r>
            <a:r>
              <a:rPr lang="en-US" sz="1400" dirty="0">
                <a:solidFill>
                  <a:schemeClr val="accent1"/>
                </a:solidFill>
              </a:rPr>
              <a:t>Relevant Individual</a:t>
            </a:r>
            <a:r>
              <a:rPr lang="en-US" sz="1400" dirty="0"/>
              <a:t>.</a:t>
            </a:r>
          </a:p>
          <a:p>
            <a:endParaRPr lang="en-GB" sz="1400" dirty="0"/>
          </a:p>
        </p:txBody>
      </p:sp>
      <p:sp>
        <p:nvSpPr>
          <p:cNvPr id="14" name="Rectangle 13" descr="" title="">
            <a:extLst>
              <a:ext uri="{FF2B5EF4-FFF2-40B4-BE49-F238E27FC236}">
                <a16:creationId xmlns:a16="http://schemas.microsoft.com/office/drawing/2014/main" id="{8B081D62-F516-4A2F-94E2-2FC762A34D0B}"/>
              </a:ext>
            </a:extLst>
          </p:cNvPr>
          <p:cNvSpPr/>
          <p:nvPr/>
        </p:nvSpPr>
        <p:spPr>
          <a:xfrm>
            <a:off x="566731" y="1828800"/>
            <a:ext cx="1828800" cy="2743200"/>
          </a:xfrm>
          <a:prstGeom prst="rect">
            <a:avLst/>
          </a:prstGeom>
          <a:solidFill>
            <a:srgbClr val="ECEDE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t">
            <a:noAutofit/>
          </a:bodyPr>
          <a:lstStyle/>
          <a:p>
            <a:r>
              <a:rPr lang="en-US" sz="1400" baseline="0" dirty="0">
                <a:solidFill>
                  <a:schemeClr val="tx1"/>
                </a:solidFill>
              </a:rPr>
              <a:t>Licensing / registration of a Depositary's </a:t>
            </a:r>
            <a:r>
              <a:rPr lang="en-US" sz="1400" b="1" baseline="0" dirty="0">
                <a:solidFill>
                  <a:schemeClr val="accent1"/>
                </a:solidFill>
              </a:rPr>
              <a:t>staff</a:t>
            </a:r>
          </a:p>
        </p:txBody>
      </p:sp>
      <p:grpSp>
        <p:nvGrpSpPr>
          <p:cNvPr id="15" name="Group 5" descr="" title="">
            <a:extLst>
              <a:ext uri="{FF2B5EF4-FFF2-40B4-BE49-F238E27FC236}">
                <a16:creationId xmlns:a16="http://schemas.microsoft.com/office/drawing/2014/main" id="{1744DE30-8711-4826-876C-41536A6520AB}"/>
              </a:ext>
            </a:extLst>
          </p:cNvPr>
          <p:cNvGrpSpPr>
            <a:grpSpLocks noChangeAspect="1"/>
          </p:cNvGrpSpPr>
          <p:nvPr/>
        </p:nvGrpSpPr>
        <p:grpSpPr bwMode="auto">
          <a:xfrm>
            <a:off x="1845701" y="4037973"/>
            <a:ext cx="456530" cy="457200"/>
            <a:chOff x="4373" y="-601"/>
            <a:chExt cx="2735" cy="2739"/>
          </a:xfrm>
          <a:solidFill>
            <a:srgbClr val="000000"/>
          </a:solidFill>
        </p:grpSpPr>
        <p:sp>
          <p:nvSpPr>
            <p:cNvPr id="16" name="Freeform 6" descr="" title="">
              <a:extLst>
                <a:ext uri="{FF2B5EF4-FFF2-40B4-BE49-F238E27FC236}">
                  <a16:creationId xmlns:a16="http://schemas.microsoft.com/office/drawing/2014/main" id="{91CC7992-2214-4EFA-B9DD-E634BAC36852}"/>
                </a:ext>
              </a:extLst>
            </p:cNvPr>
            <p:cNvSpPr>
              <a:spLocks noEditPoints="1"/>
            </p:cNvSpPr>
            <p:nvPr/>
          </p:nvSpPr>
          <p:spPr bwMode="auto">
            <a:xfrm>
              <a:off x="4373" y="715"/>
              <a:ext cx="2735" cy="1423"/>
            </a:xfrm>
            <a:custGeom>
              <a:avLst/>
              <a:gdLst>
                <a:gd name="T0" fmla="*/ 1864 w 2048"/>
                <a:gd name="T1" fmla="*/ 300 h 1064"/>
                <a:gd name="T2" fmla="*/ 1496 w 2048"/>
                <a:gd name="T3" fmla="*/ 410 h 1064"/>
                <a:gd name="T4" fmla="*/ 1452 w 2048"/>
                <a:gd name="T5" fmla="*/ 674 h 1064"/>
                <a:gd name="T6" fmla="*/ 1260 w 2048"/>
                <a:gd name="T7" fmla="*/ 367 h 1064"/>
                <a:gd name="T8" fmla="*/ 977 w 2048"/>
                <a:gd name="T9" fmla="*/ 0 h 1064"/>
                <a:gd name="T10" fmla="*/ 848 w 2048"/>
                <a:gd name="T11" fmla="*/ 524 h 1064"/>
                <a:gd name="T12" fmla="*/ 517 w 2048"/>
                <a:gd name="T13" fmla="*/ 648 h 1064"/>
                <a:gd name="T14" fmla="*/ 512 w 2048"/>
                <a:gd name="T15" fmla="*/ 260 h 1064"/>
                <a:gd name="T16" fmla="*/ 184 w 2048"/>
                <a:gd name="T17" fmla="*/ 540 h 1064"/>
                <a:gd name="T18" fmla="*/ 0 w 2048"/>
                <a:gd name="T19" fmla="*/ 1024 h 1064"/>
                <a:gd name="T20" fmla="*/ 2048 w 2048"/>
                <a:gd name="T21" fmla="*/ 1024 h 1064"/>
                <a:gd name="T22" fmla="*/ 264 w 2048"/>
                <a:gd name="T23" fmla="*/ 410 h 1064"/>
                <a:gd name="T24" fmla="*/ 472 w 2048"/>
                <a:gd name="T25" fmla="*/ 389 h 1064"/>
                <a:gd name="T26" fmla="*/ 264 w 2048"/>
                <a:gd name="T27" fmla="*/ 410 h 1064"/>
                <a:gd name="T28" fmla="*/ 472 w 2048"/>
                <a:gd name="T29" fmla="*/ 504 h 1064"/>
                <a:gd name="T30" fmla="*/ 264 w 2048"/>
                <a:gd name="T31" fmla="*/ 540 h 1064"/>
                <a:gd name="T32" fmla="*/ 368 w 2048"/>
                <a:gd name="T33" fmla="*/ 750 h 1064"/>
                <a:gd name="T34" fmla="*/ 538 w 2048"/>
                <a:gd name="T35" fmla="*/ 863 h 1064"/>
                <a:gd name="T36" fmla="*/ 80 w 2048"/>
                <a:gd name="T37" fmla="*/ 905 h 1064"/>
                <a:gd name="T38" fmla="*/ 368 w 2048"/>
                <a:gd name="T39" fmla="*/ 847 h 1064"/>
                <a:gd name="T40" fmla="*/ 559 w 2048"/>
                <a:gd name="T41" fmla="*/ 745 h 1064"/>
                <a:gd name="T42" fmla="*/ 868 w 2048"/>
                <a:gd name="T43" fmla="*/ 367 h 1064"/>
                <a:gd name="T44" fmla="*/ 1180 w 2048"/>
                <a:gd name="T45" fmla="*/ 295 h 1064"/>
                <a:gd name="T46" fmla="*/ 1094 w 2048"/>
                <a:gd name="T47" fmla="*/ 603 h 1064"/>
                <a:gd name="T48" fmla="*/ 1094 w 2048"/>
                <a:gd name="T49" fmla="*/ 603 h 1064"/>
                <a:gd name="T50" fmla="*/ 977 w 2048"/>
                <a:gd name="T51" fmla="*/ 80 h 1064"/>
                <a:gd name="T52" fmla="*/ 1107 w 2048"/>
                <a:gd name="T53" fmla="*/ 234 h 1064"/>
                <a:gd name="T54" fmla="*/ 1430 w 2048"/>
                <a:gd name="T55" fmla="*/ 984 h 1064"/>
                <a:gd name="T56" fmla="*/ 618 w 2048"/>
                <a:gd name="T57" fmla="*/ 984 h 1064"/>
                <a:gd name="T58" fmla="*/ 919 w 2048"/>
                <a:gd name="T59" fmla="*/ 864 h 1064"/>
                <a:gd name="T60" fmla="*/ 844 w 2048"/>
                <a:gd name="T61" fmla="*/ 605 h 1064"/>
                <a:gd name="T62" fmla="*/ 1052 w 2048"/>
                <a:gd name="T63" fmla="*/ 757 h 1064"/>
                <a:gd name="T64" fmla="*/ 1430 w 2048"/>
                <a:gd name="T65" fmla="*/ 984 h 1064"/>
                <a:gd name="T66" fmla="*/ 1784 w 2048"/>
                <a:gd name="T67" fmla="*/ 340 h 1064"/>
                <a:gd name="T68" fmla="*/ 1576 w 2048"/>
                <a:gd name="T69" fmla="*/ 432 h 1064"/>
                <a:gd name="T70" fmla="*/ 1741 w 2048"/>
                <a:gd name="T71" fmla="*/ 512 h 1064"/>
                <a:gd name="T72" fmla="*/ 1680 w 2048"/>
                <a:gd name="T73" fmla="*/ 645 h 1064"/>
                <a:gd name="T74" fmla="*/ 1706 w 2048"/>
                <a:gd name="T75" fmla="*/ 725 h 1064"/>
                <a:gd name="T76" fmla="*/ 1706 w 2048"/>
                <a:gd name="T77" fmla="*/ 725 h 1064"/>
                <a:gd name="T78" fmla="*/ 1489 w 2048"/>
                <a:gd name="T79" fmla="*/ 745 h 1064"/>
                <a:gd name="T80" fmla="*/ 1680 w 2048"/>
                <a:gd name="T81" fmla="*/ 847 h 1064"/>
                <a:gd name="T82" fmla="*/ 1968 w 2048"/>
                <a:gd name="T83" fmla="*/ 905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8" h="1064">
                  <a:moveTo>
                    <a:pt x="1829" y="648"/>
                  </a:moveTo>
                  <a:cubicBezTo>
                    <a:pt x="1851" y="618"/>
                    <a:pt x="1864" y="581"/>
                    <a:pt x="1864" y="540"/>
                  </a:cubicBezTo>
                  <a:cubicBezTo>
                    <a:pt x="1864" y="300"/>
                    <a:pt x="1864" y="300"/>
                    <a:pt x="1864" y="300"/>
                  </a:cubicBezTo>
                  <a:cubicBezTo>
                    <a:pt x="1864" y="278"/>
                    <a:pt x="1846" y="260"/>
                    <a:pt x="1824" y="260"/>
                  </a:cubicBezTo>
                  <a:cubicBezTo>
                    <a:pt x="1646" y="260"/>
                    <a:pt x="1646" y="260"/>
                    <a:pt x="1646" y="260"/>
                  </a:cubicBezTo>
                  <a:cubicBezTo>
                    <a:pt x="1563" y="260"/>
                    <a:pt x="1496" y="327"/>
                    <a:pt x="1496" y="410"/>
                  </a:cubicBezTo>
                  <a:cubicBezTo>
                    <a:pt x="1496" y="540"/>
                    <a:pt x="1496" y="540"/>
                    <a:pt x="1496" y="540"/>
                  </a:cubicBezTo>
                  <a:cubicBezTo>
                    <a:pt x="1496" y="581"/>
                    <a:pt x="1509" y="618"/>
                    <a:pt x="1531" y="648"/>
                  </a:cubicBezTo>
                  <a:cubicBezTo>
                    <a:pt x="1503" y="653"/>
                    <a:pt x="1477" y="661"/>
                    <a:pt x="1452" y="674"/>
                  </a:cubicBezTo>
                  <a:cubicBezTo>
                    <a:pt x="1397" y="591"/>
                    <a:pt x="1306" y="534"/>
                    <a:pt x="1201" y="524"/>
                  </a:cubicBezTo>
                  <a:cubicBezTo>
                    <a:pt x="1201" y="524"/>
                    <a:pt x="1200" y="524"/>
                    <a:pt x="1200" y="524"/>
                  </a:cubicBezTo>
                  <a:cubicBezTo>
                    <a:pt x="1237" y="482"/>
                    <a:pt x="1260" y="427"/>
                    <a:pt x="1260" y="367"/>
                  </a:cubicBezTo>
                  <a:cubicBezTo>
                    <a:pt x="1260" y="40"/>
                    <a:pt x="1260" y="40"/>
                    <a:pt x="1260" y="40"/>
                  </a:cubicBezTo>
                  <a:cubicBezTo>
                    <a:pt x="1260" y="18"/>
                    <a:pt x="1242" y="0"/>
                    <a:pt x="1220" y="0"/>
                  </a:cubicBezTo>
                  <a:cubicBezTo>
                    <a:pt x="977" y="0"/>
                    <a:pt x="977" y="0"/>
                    <a:pt x="977" y="0"/>
                  </a:cubicBezTo>
                  <a:cubicBezTo>
                    <a:pt x="873" y="0"/>
                    <a:pt x="788" y="85"/>
                    <a:pt x="788" y="189"/>
                  </a:cubicBezTo>
                  <a:cubicBezTo>
                    <a:pt x="788" y="367"/>
                    <a:pt x="788" y="367"/>
                    <a:pt x="788" y="367"/>
                  </a:cubicBezTo>
                  <a:cubicBezTo>
                    <a:pt x="788" y="427"/>
                    <a:pt x="811" y="482"/>
                    <a:pt x="848" y="524"/>
                  </a:cubicBezTo>
                  <a:cubicBezTo>
                    <a:pt x="848" y="524"/>
                    <a:pt x="847" y="524"/>
                    <a:pt x="847" y="524"/>
                  </a:cubicBezTo>
                  <a:cubicBezTo>
                    <a:pt x="742" y="534"/>
                    <a:pt x="651" y="591"/>
                    <a:pt x="596" y="674"/>
                  </a:cubicBezTo>
                  <a:cubicBezTo>
                    <a:pt x="571" y="661"/>
                    <a:pt x="545" y="653"/>
                    <a:pt x="517" y="648"/>
                  </a:cubicBezTo>
                  <a:cubicBezTo>
                    <a:pt x="539" y="618"/>
                    <a:pt x="552" y="581"/>
                    <a:pt x="552" y="540"/>
                  </a:cubicBezTo>
                  <a:cubicBezTo>
                    <a:pt x="552" y="300"/>
                    <a:pt x="552" y="300"/>
                    <a:pt x="552" y="300"/>
                  </a:cubicBezTo>
                  <a:cubicBezTo>
                    <a:pt x="552" y="278"/>
                    <a:pt x="534" y="260"/>
                    <a:pt x="512" y="260"/>
                  </a:cubicBezTo>
                  <a:cubicBezTo>
                    <a:pt x="334" y="260"/>
                    <a:pt x="334" y="260"/>
                    <a:pt x="334" y="260"/>
                  </a:cubicBezTo>
                  <a:cubicBezTo>
                    <a:pt x="251" y="260"/>
                    <a:pt x="184" y="327"/>
                    <a:pt x="184" y="410"/>
                  </a:cubicBezTo>
                  <a:cubicBezTo>
                    <a:pt x="184" y="540"/>
                    <a:pt x="184" y="540"/>
                    <a:pt x="184" y="540"/>
                  </a:cubicBezTo>
                  <a:cubicBezTo>
                    <a:pt x="184" y="581"/>
                    <a:pt x="197" y="618"/>
                    <a:pt x="219" y="648"/>
                  </a:cubicBezTo>
                  <a:cubicBezTo>
                    <a:pt x="95" y="668"/>
                    <a:pt x="0" y="776"/>
                    <a:pt x="0" y="905"/>
                  </a:cubicBezTo>
                  <a:cubicBezTo>
                    <a:pt x="0" y="1024"/>
                    <a:pt x="0" y="1024"/>
                    <a:pt x="0" y="1024"/>
                  </a:cubicBezTo>
                  <a:cubicBezTo>
                    <a:pt x="0" y="1046"/>
                    <a:pt x="18" y="1064"/>
                    <a:pt x="40" y="1064"/>
                  </a:cubicBezTo>
                  <a:cubicBezTo>
                    <a:pt x="2008" y="1064"/>
                    <a:pt x="2008" y="1064"/>
                    <a:pt x="2008" y="1064"/>
                  </a:cubicBezTo>
                  <a:cubicBezTo>
                    <a:pt x="2030" y="1064"/>
                    <a:pt x="2048" y="1046"/>
                    <a:pt x="2048" y="1024"/>
                  </a:cubicBezTo>
                  <a:cubicBezTo>
                    <a:pt x="2048" y="905"/>
                    <a:pt x="2048" y="905"/>
                    <a:pt x="2048" y="905"/>
                  </a:cubicBezTo>
                  <a:cubicBezTo>
                    <a:pt x="2048" y="776"/>
                    <a:pt x="1953" y="668"/>
                    <a:pt x="1829" y="648"/>
                  </a:cubicBezTo>
                  <a:close/>
                  <a:moveTo>
                    <a:pt x="264" y="410"/>
                  </a:moveTo>
                  <a:cubicBezTo>
                    <a:pt x="264" y="371"/>
                    <a:pt x="295" y="340"/>
                    <a:pt x="334" y="340"/>
                  </a:cubicBezTo>
                  <a:cubicBezTo>
                    <a:pt x="472" y="340"/>
                    <a:pt x="472" y="340"/>
                    <a:pt x="472" y="340"/>
                  </a:cubicBezTo>
                  <a:cubicBezTo>
                    <a:pt x="472" y="389"/>
                    <a:pt x="472" y="389"/>
                    <a:pt x="472" y="389"/>
                  </a:cubicBezTo>
                  <a:cubicBezTo>
                    <a:pt x="472" y="413"/>
                    <a:pt x="453" y="432"/>
                    <a:pt x="429" y="432"/>
                  </a:cubicBezTo>
                  <a:cubicBezTo>
                    <a:pt x="264" y="432"/>
                    <a:pt x="264" y="432"/>
                    <a:pt x="264" y="432"/>
                  </a:cubicBezTo>
                  <a:lnTo>
                    <a:pt x="264" y="410"/>
                  </a:lnTo>
                  <a:close/>
                  <a:moveTo>
                    <a:pt x="264" y="512"/>
                  </a:moveTo>
                  <a:cubicBezTo>
                    <a:pt x="429" y="512"/>
                    <a:pt x="429" y="512"/>
                    <a:pt x="429" y="512"/>
                  </a:cubicBezTo>
                  <a:cubicBezTo>
                    <a:pt x="444" y="512"/>
                    <a:pt x="459" y="509"/>
                    <a:pt x="472" y="504"/>
                  </a:cubicBezTo>
                  <a:cubicBezTo>
                    <a:pt x="472" y="540"/>
                    <a:pt x="472" y="540"/>
                    <a:pt x="472" y="540"/>
                  </a:cubicBezTo>
                  <a:cubicBezTo>
                    <a:pt x="472" y="598"/>
                    <a:pt x="426" y="645"/>
                    <a:pt x="368" y="645"/>
                  </a:cubicBezTo>
                  <a:cubicBezTo>
                    <a:pt x="310" y="645"/>
                    <a:pt x="264" y="598"/>
                    <a:pt x="264" y="540"/>
                  </a:cubicBezTo>
                  <a:lnTo>
                    <a:pt x="264" y="512"/>
                  </a:lnTo>
                  <a:close/>
                  <a:moveTo>
                    <a:pt x="394" y="725"/>
                  </a:moveTo>
                  <a:cubicBezTo>
                    <a:pt x="368" y="750"/>
                    <a:pt x="368" y="750"/>
                    <a:pt x="368" y="750"/>
                  </a:cubicBezTo>
                  <a:cubicBezTo>
                    <a:pt x="342" y="725"/>
                    <a:pt x="342" y="725"/>
                    <a:pt x="342" y="725"/>
                  </a:cubicBezTo>
                  <a:lnTo>
                    <a:pt x="394" y="725"/>
                  </a:lnTo>
                  <a:close/>
                  <a:moveTo>
                    <a:pt x="538" y="863"/>
                  </a:moveTo>
                  <a:cubicBezTo>
                    <a:pt x="538" y="984"/>
                    <a:pt x="538" y="984"/>
                    <a:pt x="538" y="984"/>
                  </a:cubicBezTo>
                  <a:cubicBezTo>
                    <a:pt x="80" y="984"/>
                    <a:pt x="80" y="984"/>
                    <a:pt x="80" y="984"/>
                  </a:cubicBezTo>
                  <a:cubicBezTo>
                    <a:pt x="80" y="905"/>
                    <a:pt x="80" y="905"/>
                    <a:pt x="80" y="905"/>
                  </a:cubicBezTo>
                  <a:cubicBezTo>
                    <a:pt x="80" y="816"/>
                    <a:pt x="146" y="741"/>
                    <a:pt x="231" y="727"/>
                  </a:cubicBezTo>
                  <a:cubicBezTo>
                    <a:pt x="340" y="835"/>
                    <a:pt x="340" y="835"/>
                    <a:pt x="340" y="835"/>
                  </a:cubicBezTo>
                  <a:cubicBezTo>
                    <a:pt x="347" y="843"/>
                    <a:pt x="357" y="847"/>
                    <a:pt x="368" y="847"/>
                  </a:cubicBezTo>
                  <a:cubicBezTo>
                    <a:pt x="379" y="847"/>
                    <a:pt x="389" y="843"/>
                    <a:pt x="396" y="835"/>
                  </a:cubicBezTo>
                  <a:cubicBezTo>
                    <a:pt x="505" y="727"/>
                    <a:pt x="505" y="727"/>
                    <a:pt x="505" y="727"/>
                  </a:cubicBezTo>
                  <a:cubicBezTo>
                    <a:pt x="524" y="730"/>
                    <a:pt x="542" y="736"/>
                    <a:pt x="559" y="745"/>
                  </a:cubicBezTo>
                  <a:cubicBezTo>
                    <a:pt x="546" y="782"/>
                    <a:pt x="538" y="822"/>
                    <a:pt x="538" y="863"/>
                  </a:cubicBezTo>
                  <a:close/>
                  <a:moveTo>
                    <a:pt x="1024" y="523"/>
                  </a:moveTo>
                  <a:cubicBezTo>
                    <a:pt x="938" y="523"/>
                    <a:pt x="868" y="453"/>
                    <a:pt x="868" y="367"/>
                  </a:cubicBezTo>
                  <a:cubicBezTo>
                    <a:pt x="868" y="314"/>
                    <a:pt x="868" y="314"/>
                    <a:pt x="868" y="314"/>
                  </a:cubicBezTo>
                  <a:cubicBezTo>
                    <a:pt x="1107" y="314"/>
                    <a:pt x="1107" y="314"/>
                    <a:pt x="1107" y="314"/>
                  </a:cubicBezTo>
                  <a:cubicBezTo>
                    <a:pt x="1133" y="314"/>
                    <a:pt x="1158" y="307"/>
                    <a:pt x="1180" y="295"/>
                  </a:cubicBezTo>
                  <a:cubicBezTo>
                    <a:pt x="1180" y="367"/>
                    <a:pt x="1180" y="367"/>
                    <a:pt x="1180" y="367"/>
                  </a:cubicBezTo>
                  <a:cubicBezTo>
                    <a:pt x="1180" y="453"/>
                    <a:pt x="1110" y="523"/>
                    <a:pt x="1024" y="523"/>
                  </a:cubicBezTo>
                  <a:close/>
                  <a:moveTo>
                    <a:pt x="1094" y="603"/>
                  </a:moveTo>
                  <a:cubicBezTo>
                    <a:pt x="1024" y="673"/>
                    <a:pt x="1024" y="673"/>
                    <a:pt x="1024" y="673"/>
                  </a:cubicBezTo>
                  <a:cubicBezTo>
                    <a:pt x="954" y="603"/>
                    <a:pt x="954" y="603"/>
                    <a:pt x="954" y="603"/>
                  </a:cubicBezTo>
                  <a:lnTo>
                    <a:pt x="1094" y="603"/>
                  </a:lnTo>
                  <a:close/>
                  <a:moveTo>
                    <a:pt x="868" y="189"/>
                  </a:moveTo>
                  <a:cubicBezTo>
                    <a:pt x="868" y="189"/>
                    <a:pt x="868" y="189"/>
                    <a:pt x="868" y="189"/>
                  </a:cubicBezTo>
                  <a:cubicBezTo>
                    <a:pt x="868" y="129"/>
                    <a:pt x="917" y="80"/>
                    <a:pt x="977" y="80"/>
                  </a:cubicBezTo>
                  <a:cubicBezTo>
                    <a:pt x="1180" y="80"/>
                    <a:pt x="1180" y="80"/>
                    <a:pt x="1180" y="80"/>
                  </a:cubicBezTo>
                  <a:cubicBezTo>
                    <a:pt x="1180" y="161"/>
                    <a:pt x="1180" y="161"/>
                    <a:pt x="1180" y="161"/>
                  </a:cubicBezTo>
                  <a:cubicBezTo>
                    <a:pt x="1180" y="201"/>
                    <a:pt x="1147" y="234"/>
                    <a:pt x="1107" y="234"/>
                  </a:cubicBezTo>
                  <a:cubicBezTo>
                    <a:pt x="868" y="234"/>
                    <a:pt x="868" y="234"/>
                    <a:pt x="868" y="234"/>
                  </a:cubicBezTo>
                  <a:cubicBezTo>
                    <a:pt x="868" y="189"/>
                    <a:pt x="868" y="189"/>
                    <a:pt x="868" y="189"/>
                  </a:cubicBezTo>
                  <a:close/>
                  <a:moveTo>
                    <a:pt x="1430" y="984"/>
                  </a:moveTo>
                  <a:cubicBezTo>
                    <a:pt x="1352" y="984"/>
                    <a:pt x="1352" y="984"/>
                    <a:pt x="1352" y="984"/>
                  </a:cubicBezTo>
                  <a:cubicBezTo>
                    <a:pt x="696" y="984"/>
                    <a:pt x="696" y="984"/>
                    <a:pt x="696" y="984"/>
                  </a:cubicBezTo>
                  <a:cubicBezTo>
                    <a:pt x="618" y="984"/>
                    <a:pt x="618" y="984"/>
                    <a:pt x="618" y="984"/>
                  </a:cubicBezTo>
                  <a:cubicBezTo>
                    <a:pt x="618" y="904"/>
                    <a:pt x="618" y="904"/>
                    <a:pt x="618" y="904"/>
                  </a:cubicBezTo>
                  <a:cubicBezTo>
                    <a:pt x="879" y="904"/>
                    <a:pt x="879" y="904"/>
                    <a:pt x="879" y="904"/>
                  </a:cubicBezTo>
                  <a:cubicBezTo>
                    <a:pt x="901" y="904"/>
                    <a:pt x="919" y="886"/>
                    <a:pt x="919" y="864"/>
                  </a:cubicBezTo>
                  <a:cubicBezTo>
                    <a:pt x="919" y="842"/>
                    <a:pt x="901" y="824"/>
                    <a:pt x="879" y="824"/>
                  </a:cubicBezTo>
                  <a:cubicBezTo>
                    <a:pt x="621" y="824"/>
                    <a:pt x="621" y="824"/>
                    <a:pt x="621" y="824"/>
                  </a:cubicBezTo>
                  <a:cubicBezTo>
                    <a:pt x="638" y="710"/>
                    <a:pt x="729" y="621"/>
                    <a:pt x="844" y="605"/>
                  </a:cubicBezTo>
                  <a:cubicBezTo>
                    <a:pt x="996" y="757"/>
                    <a:pt x="996" y="757"/>
                    <a:pt x="996" y="757"/>
                  </a:cubicBezTo>
                  <a:cubicBezTo>
                    <a:pt x="1004" y="765"/>
                    <a:pt x="1014" y="769"/>
                    <a:pt x="1024" y="769"/>
                  </a:cubicBezTo>
                  <a:cubicBezTo>
                    <a:pt x="1034" y="769"/>
                    <a:pt x="1044" y="765"/>
                    <a:pt x="1052" y="757"/>
                  </a:cubicBezTo>
                  <a:cubicBezTo>
                    <a:pt x="1204" y="605"/>
                    <a:pt x="1204" y="605"/>
                    <a:pt x="1204" y="605"/>
                  </a:cubicBezTo>
                  <a:cubicBezTo>
                    <a:pt x="1331" y="622"/>
                    <a:pt x="1430" y="731"/>
                    <a:pt x="1430" y="863"/>
                  </a:cubicBezTo>
                  <a:cubicBezTo>
                    <a:pt x="1430" y="984"/>
                    <a:pt x="1430" y="984"/>
                    <a:pt x="1430" y="984"/>
                  </a:cubicBezTo>
                  <a:close/>
                  <a:moveTo>
                    <a:pt x="1576" y="410"/>
                  </a:moveTo>
                  <a:cubicBezTo>
                    <a:pt x="1576" y="371"/>
                    <a:pt x="1607" y="340"/>
                    <a:pt x="1646" y="340"/>
                  </a:cubicBezTo>
                  <a:cubicBezTo>
                    <a:pt x="1784" y="340"/>
                    <a:pt x="1784" y="340"/>
                    <a:pt x="1784" y="340"/>
                  </a:cubicBezTo>
                  <a:cubicBezTo>
                    <a:pt x="1784" y="389"/>
                    <a:pt x="1784" y="389"/>
                    <a:pt x="1784" y="389"/>
                  </a:cubicBezTo>
                  <a:cubicBezTo>
                    <a:pt x="1784" y="413"/>
                    <a:pt x="1765" y="432"/>
                    <a:pt x="1741" y="432"/>
                  </a:cubicBezTo>
                  <a:cubicBezTo>
                    <a:pt x="1576" y="432"/>
                    <a:pt x="1576" y="432"/>
                    <a:pt x="1576" y="432"/>
                  </a:cubicBezTo>
                  <a:lnTo>
                    <a:pt x="1576" y="410"/>
                  </a:lnTo>
                  <a:close/>
                  <a:moveTo>
                    <a:pt x="1576" y="512"/>
                  </a:moveTo>
                  <a:cubicBezTo>
                    <a:pt x="1741" y="512"/>
                    <a:pt x="1741" y="512"/>
                    <a:pt x="1741" y="512"/>
                  </a:cubicBezTo>
                  <a:cubicBezTo>
                    <a:pt x="1756" y="512"/>
                    <a:pt x="1771" y="509"/>
                    <a:pt x="1784" y="504"/>
                  </a:cubicBezTo>
                  <a:cubicBezTo>
                    <a:pt x="1784" y="540"/>
                    <a:pt x="1784" y="540"/>
                    <a:pt x="1784" y="540"/>
                  </a:cubicBezTo>
                  <a:cubicBezTo>
                    <a:pt x="1784" y="598"/>
                    <a:pt x="1738" y="645"/>
                    <a:pt x="1680" y="645"/>
                  </a:cubicBezTo>
                  <a:cubicBezTo>
                    <a:pt x="1622" y="645"/>
                    <a:pt x="1576" y="598"/>
                    <a:pt x="1576" y="540"/>
                  </a:cubicBezTo>
                  <a:cubicBezTo>
                    <a:pt x="1576" y="512"/>
                    <a:pt x="1576" y="512"/>
                    <a:pt x="1576" y="512"/>
                  </a:cubicBezTo>
                  <a:close/>
                  <a:moveTo>
                    <a:pt x="1706" y="725"/>
                  </a:moveTo>
                  <a:cubicBezTo>
                    <a:pt x="1680" y="750"/>
                    <a:pt x="1680" y="750"/>
                    <a:pt x="1680" y="750"/>
                  </a:cubicBezTo>
                  <a:cubicBezTo>
                    <a:pt x="1654" y="725"/>
                    <a:pt x="1654" y="725"/>
                    <a:pt x="1654" y="725"/>
                  </a:cubicBezTo>
                  <a:lnTo>
                    <a:pt x="1706" y="725"/>
                  </a:lnTo>
                  <a:close/>
                  <a:moveTo>
                    <a:pt x="1510" y="984"/>
                  </a:moveTo>
                  <a:cubicBezTo>
                    <a:pt x="1510" y="863"/>
                    <a:pt x="1510" y="863"/>
                    <a:pt x="1510" y="863"/>
                  </a:cubicBezTo>
                  <a:cubicBezTo>
                    <a:pt x="1510" y="822"/>
                    <a:pt x="1502" y="782"/>
                    <a:pt x="1489" y="745"/>
                  </a:cubicBezTo>
                  <a:cubicBezTo>
                    <a:pt x="1506" y="736"/>
                    <a:pt x="1524" y="730"/>
                    <a:pt x="1543" y="727"/>
                  </a:cubicBezTo>
                  <a:cubicBezTo>
                    <a:pt x="1652" y="835"/>
                    <a:pt x="1652" y="835"/>
                    <a:pt x="1652" y="835"/>
                  </a:cubicBezTo>
                  <a:cubicBezTo>
                    <a:pt x="1659" y="843"/>
                    <a:pt x="1669" y="847"/>
                    <a:pt x="1680" y="847"/>
                  </a:cubicBezTo>
                  <a:cubicBezTo>
                    <a:pt x="1691" y="847"/>
                    <a:pt x="1701" y="843"/>
                    <a:pt x="1708" y="835"/>
                  </a:cubicBezTo>
                  <a:cubicBezTo>
                    <a:pt x="1817" y="727"/>
                    <a:pt x="1817" y="727"/>
                    <a:pt x="1817" y="727"/>
                  </a:cubicBezTo>
                  <a:cubicBezTo>
                    <a:pt x="1902" y="741"/>
                    <a:pt x="1968" y="816"/>
                    <a:pt x="1968" y="905"/>
                  </a:cubicBezTo>
                  <a:cubicBezTo>
                    <a:pt x="1968" y="984"/>
                    <a:pt x="1968" y="984"/>
                    <a:pt x="1968" y="984"/>
                  </a:cubicBezTo>
                  <a:lnTo>
                    <a:pt x="1510" y="9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7" name="Freeform 7" descr="" title="">
              <a:extLst>
                <a:ext uri="{FF2B5EF4-FFF2-40B4-BE49-F238E27FC236}">
                  <a16:creationId xmlns:a16="http://schemas.microsoft.com/office/drawing/2014/main" id="{CA3F1FB5-E029-4AA2-B664-717C32E6355D}"/>
                </a:ext>
              </a:extLst>
            </p:cNvPr>
            <p:cNvSpPr>
              <a:spLocks/>
            </p:cNvSpPr>
            <p:nvPr/>
          </p:nvSpPr>
          <p:spPr bwMode="auto">
            <a:xfrm>
              <a:off x="5456" y="-272"/>
              <a:ext cx="569" cy="412"/>
            </a:xfrm>
            <a:custGeom>
              <a:avLst/>
              <a:gdLst>
                <a:gd name="T0" fmla="*/ 410 w 426"/>
                <a:gd name="T1" fmla="*/ 15 h 308"/>
                <a:gd name="T2" fmla="*/ 354 w 426"/>
                <a:gd name="T3" fmla="*/ 15 h 308"/>
                <a:gd name="T4" fmla="*/ 157 w 426"/>
                <a:gd name="T5" fmla="*/ 212 h 308"/>
                <a:gd name="T6" fmla="*/ 72 w 426"/>
                <a:gd name="T7" fmla="*/ 127 h 308"/>
                <a:gd name="T8" fmla="*/ 16 w 426"/>
                <a:gd name="T9" fmla="*/ 127 h 308"/>
                <a:gd name="T10" fmla="*/ 16 w 426"/>
                <a:gd name="T11" fmla="*/ 183 h 308"/>
                <a:gd name="T12" fmla="*/ 129 w 426"/>
                <a:gd name="T13" fmla="*/ 296 h 308"/>
                <a:gd name="T14" fmla="*/ 157 w 426"/>
                <a:gd name="T15" fmla="*/ 308 h 308"/>
                <a:gd name="T16" fmla="*/ 186 w 426"/>
                <a:gd name="T17" fmla="*/ 296 h 308"/>
                <a:gd name="T18" fmla="*/ 410 w 426"/>
                <a:gd name="T19" fmla="*/ 72 h 308"/>
                <a:gd name="T20" fmla="*/ 410 w 426"/>
                <a:gd name="T21" fmla="*/ 15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6" h="308">
                  <a:moveTo>
                    <a:pt x="410" y="15"/>
                  </a:moveTo>
                  <a:cubicBezTo>
                    <a:pt x="395" y="0"/>
                    <a:pt x="369" y="0"/>
                    <a:pt x="354" y="15"/>
                  </a:cubicBezTo>
                  <a:cubicBezTo>
                    <a:pt x="157" y="212"/>
                    <a:pt x="157" y="212"/>
                    <a:pt x="157" y="212"/>
                  </a:cubicBezTo>
                  <a:cubicBezTo>
                    <a:pt x="72" y="127"/>
                    <a:pt x="72" y="127"/>
                    <a:pt x="72" y="127"/>
                  </a:cubicBezTo>
                  <a:cubicBezTo>
                    <a:pt x="57" y="111"/>
                    <a:pt x="31" y="111"/>
                    <a:pt x="16" y="127"/>
                  </a:cubicBezTo>
                  <a:cubicBezTo>
                    <a:pt x="0" y="142"/>
                    <a:pt x="0" y="168"/>
                    <a:pt x="16" y="183"/>
                  </a:cubicBezTo>
                  <a:cubicBezTo>
                    <a:pt x="129" y="296"/>
                    <a:pt x="129" y="296"/>
                    <a:pt x="129" y="296"/>
                  </a:cubicBezTo>
                  <a:cubicBezTo>
                    <a:pt x="137" y="304"/>
                    <a:pt x="147" y="308"/>
                    <a:pt x="157" y="308"/>
                  </a:cubicBezTo>
                  <a:cubicBezTo>
                    <a:pt x="168" y="308"/>
                    <a:pt x="178" y="304"/>
                    <a:pt x="186" y="296"/>
                  </a:cubicBezTo>
                  <a:cubicBezTo>
                    <a:pt x="410" y="72"/>
                    <a:pt x="410" y="72"/>
                    <a:pt x="410" y="72"/>
                  </a:cubicBezTo>
                  <a:cubicBezTo>
                    <a:pt x="426" y="56"/>
                    <a:pt x="426" y="31"/>
                    <a:pt x="41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8" name="Freeform 8" descr="" title="">
              <a:extLst>
                <a:ext uri="{FF2B5EF4-FFF2-40B4-BE49-F238E27FC236}">
                  <a16:creationId xmlns:a16="http://schemas.microsoft.com/office/drawing/2014/main" id="{8E5AE61D-5B89-4CE1-8DE2-67215FD296A7}"/>
                </a:ext>
              </a:extLst>
            </p:cNvPr>
            <p:cNvSpPr>
              <a:spLocks/>
            </p:cNvSpPr>
            <p:nvPr/>
          </p:nvSpPr>
          <p:spPr bwMode="auto">
            <a:xfrm>
              <a:off x="5204" y="-566"/>
              <a:ext cx="1073" cy="1041"/>
            </a:xfrm>
            <a:custGeom>
              <a:avLst/>
              <a:gdLst>
                <a:gd name="T0" fmla="*/ 566 w 804"/>
                <a:gd name="T1" fmla="*/ 9 h 778"/>
                <a:gd name="T2" fmla="*/ 513 w 804"/>
                <a:gd name="T3" fmla="*/ 29 h 778"/>
                <a:gd name="T4" fmla="*/ 533 w 804"/>
                <a:gd name="T5" fmla="*/ 82 h 778"/>
                <a:gd name="T6" fmla="*/ 724 w 804"/>
                <a:gd name="T7" fmla="*/ 376 h 778"/>
                <a:gd name="T8" fmla="*/ 402 w 804"/>
                <a:gd name="T9" fmla="*/ 698 h 778"/>
                <a:gd name="T10" fmla="*/ 80 w 804"/>
                <a:gd name="T11" fmla="*/ 376 h 778"/>
                <a:gd name="T12" fmla="*/ 270 w 804"/>
                <a:gd name="T13" fmla="*/ 82 h 778"/>
                <a:gd name="T14" fmla="*/ 290 w 804"/>
                <a:gd name="T15" fmla="*/ 29 h 778"/>
                <a:gd name="T16" fmla="*/ 237 w 804"/>
                <a:gd name="T17" fmla="*/ 9 h 778"/>
                <a:gd name="T18" fmla="*/ 0 w 804"/>
                <a:gd name="T19" fmla="*/ 376 h 778"/>
                <a:gd name="T20" fmla="*/ 402 w 804"/>
                <a:gd name="T21" fmla="*/ 778 h 778"/>
                <a:gd name="T22" fmla="*/ 804 w 804"/>
                <a:gd name="T23" fmla="*/ 376 h 778"/>
                <a:gd name="T24" fmla="*/ 566 w 804"/>
                <a:gd name="T25" fmla="*/ 9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4" h="778">
                  <a:moveTo>
                    <a:pt x="566" y="9"/>
                  </a:moveTo>
                  <a:cubicBezTo>
                    <a:pt x="545" y="0"/>
                    <a:pt x="522" y="9"/>
                    <a:pt x="513" y="29"/>
                  </a:cubicBezTo>
                  <a:cubicBezTo>
                    <a:pt x="504" y="49"/>
                    <a:pt x="513" y="73"/>
                    <a:pt x="533" y="82"/>
                  </a:cubicBezTo>
                  <a:cubicBezTo>
                    <a:pt x="649" y="133"/>
                    <a:pt x="724" y="249"/>
                    <a:pt x="724" y="376"/>
                  </a:cubicBezTo>
                  <a:cubicBezTo>
                    <a:pt x="724" y="553"/>
                    <a:pt x="580" y="698"/>
                    <a:pt x="402" y="698"/>
                  </a:cubicBezTo>
                  <a:cubicBezTo>
                    <a:pt x="224" y="698"/>
                    <a:pt x="80" y="553"/>
                    <a:pt x="80" y="376"/>
                  </a:cubicBezTo>
                  <a:cubicBezTo>
                    <a:pt x="80" y="250"/>
                    <a:pt x="154" y="134"/>
                    <a:pt x="270" y="82"/>
                  </a:cubicBezTo>
                  <a:cubicBezTo>
                    <a:pt x="290" y="73"/>
                    <a:pt x="299" y="50"/>
                    <a:pt x="290" y="29"/>
                  </a:cubicBezTo>
                  <a:cubicBezTo>
                    <a:pt x="281" y="9"/>
                    <a:pt x="257" y="0"/>
                    <a:pt x="237" y="9"/>
                  </a:cubicBezTo>
                  <a:cubicBezTo>
                    <a:pt x="93" y="74"/>
                    <a:pt x="0" y="218"/>
                    <a:pt x="0" y="376"/>
                  </a:cubicBezTo>
                  <a:cubicBezTo>
                    <a:pt x="0" y="598"/>
                    <a:pt x="180" y="778"/>
                    <a:pt x="402" y="778"/>
                  </a:cubicBezTo>
                  <a:cubicBezTo>
                    <a:pt x="624" y="778"/>
                    <a:pt x="804" y="598"/>
                    <a:pt x="804" y="376"/>
                  </a:cubicBezTo>
                  <a:cubicBezTo>
                    <a:pt x="804" y="217"/>
                    <a:pt x="710" y="73"/>
                    <a:pt x="566"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9" name="Freeform 9" descr="" title="">
              <a:extLst>
                <a:ext uri="{FF2B5EF4-FFF2-40B4-BE49-F238E27FC236}">
                  <a16:creationId xmlns:a16="http://schemas.microsoft.com/office/drawing/2014/main" id="{F504A9DF-61A4-461A-8B0B-F3AE787F94C1}"/>
                </a:ext>
              </a:extLst>
            </p:cNvPr>
            <p:cNvSpPr>
              <a:spLocks/>
            </p:cNvSpPr>
            <p:nvPr/>
          </p:nvSpPr>
          <p:spPr bwMode="auto">
            <a:xfrm>
              <a:off x="5687" y="-601"/>
              <a:ext cx="108" cy="107"/>
            </a:xfrm>
            <a:custGeom>
              <a:avLst/>
              <a:gdLst>
                <a:gd name="T0" fmla="*/ 41 w 81"/>
                <a:gd name="T1" fmla="*/ 0 h 80"/>
                <a:gd name="T2" fmla="*/ 40 w 81"/>
                <a:gd name="T3" fmla="*/ 0 h 80"/>
                <a:gd name="T4" fmla="*/ 0 w 81"/>
                <a:gd name="T5" fmla="*/ 40 h 80"/>
                <a:gd name="T6" fmla="*/ 40 w 81"/>
                <a:gd name="T7" fmla="*/ 80 h 80"/>
                <a:gd name="T8" fmla="*/ 41 w 81"/>
                <a:gd name="T9" fmla="*/ 80 h 80"/>
                <a:gd name="T10" fmla="*/ 41 w 81"/>
                <a:gd name="T11" fmla="*/ 80 h 80"/>
                <a:gd name="T12" fmla="*/ 81 w 81"/>
                <a:gd name="T13" fmla="*/ 40 h 80"/>
                <a:gd name="T14" fmla="*/ 41 w 81"/>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80">
                  <a:moveTo>
                    <a:pt x="41" y="0"/>
                  </a:moveTo>
                  <a:cubicBezTo>
                    <a:pt x="40" y="0"/>
                    <a:pt x="40" y="0"/>
                    <a:pt x="40" y="0"/>
                  </a:cubicBezTo>
                  <a:cubicBezTo>
                    <a:pt x="18" y="0"/>
                    <a:pt x="0" y="18"/>
                    <a:pt x="0" y="40"/>
                  </a:cubicBezTo>
                  <a:cubicBezTo>
                    <a:pt x="0" y="62"/>
                    <a:pt x="18" y="80"/>
                    <a:pt x="40" y="80"/>
                  </a:cubicBezTo>
                  <a:cubicBezTo>
                    <a:pt x="41" y="80"/>
                    <a:pt x="41" y="80"/>
                    <a:pt x="41" y="80"/>
                  </a:cubicBezTo>
                  <a:cubicBezTo>
                    <a:pt x="41" y="80"/>
                    <a:pt x="41" y="80"/>
                    <a:pt x="41" y="80"/>
                  </a:cubicBezTo>
                  <a:cubicBezTo>
                    <a:pt x="63" y="80"/>
                    <a:pt x="81" y="62"/>
                    <a:pt x="81" y="40"/>
                  </a:cubicBezTo>
                  <a:cubicBezTo>
                    <a:pt x="81" y="18"/>
                    <a:pt x="64" y="0"/>
                    <a:pt x="4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0" name="Freeform 10" descr="" title="">
              <a:extLst>
                <a:ext uri="{FF2B5EF4-FFF2-40B4-BE49-F238E27FC236}">
                  <a16:creationId xmlns:a16="http://schemas.microsoft.com/office/drawing/2014/main" id="{4EFD9880-8CA8-4CB8-8898-615A531AF43B}"/>
                </a:ext>
              </a:extLst>
            </p:cNvPr>
            <p:cNvSpPr>
              <a:spLocks/>
            </p:cNvSpPr>
            <p:nvPr/>
          </p:nvSpPr>
          <p:spPr bwMode="auto">
            <a:xfrm>
              <a:off x="5687" y="1817"/>
              <a:ext cx="107" cy="107"/>
            </a:xfrm>
            <a:custGeom>
              <a:avLst/>
              <a:gdLst>
                <a:gd name="T0" fmla="*/ 68 w 80"/>
                <a:gd name="T1" fmla="*/ 12 h 80"/>
                <a:gd name="T2" fmla="*/ 40 w 80"/>
                <a:gd name="T3" fmla="*/ 0 h 80"/>
                <a:gd name="T4" fmla="*/ 12 w 80"/>
                <a:gd name="T5" fmla="*/ 12 h 80"/>
                <a:gd name="T6" fmla="*/ 0 w 80"/>
                <a:gd name="T7" fmla="*/ 40 h 80"/>
                <a:gd name="T8" fmla="*/ 12 w 80"/>
                <a:gd name="T9" fmla="*/ 68 h 80"/>
                <a:gd name="T10" fmla="*/ 40 w 80"/>
                <a:gd name="T11" fmla="*/ 80 h 80"/>
                <a:gd name="T12" fmla="*/ 68 w 80"/>
                <a:gd name="T13" fmla="*/ 68 h 80"/>
                <a:gd name="T14" fmla="*/ 80 w 80"/>
                <a:gd name="T15" fmla="*/ 40 h 80"/>
                <a:gd name="T16" fmla="*/ 68 w 80"/>
                <a:gd name="T17"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68" y="12"/>
                  </a:moveTo>
                  <a:cubicBezTo>
                    <a:pt x="61" y="4"/>
                    <a:pt x="51" y="0"/>
                    <a:pt x="40" y="0"/>
                  </a:cubicBezTo>
                  <a:cubicBezTo>
                    <a:pt x="29" y="0"/>
                    <a:pt x="19" y="4"/>
                    <a:pt x="12" y="12"/>
                  </a:cubicBezTo>
                  <a:cubicBezTo>
                    <a:pt x="4" y="19"/>
                    <a:pt x="0" y="29"/>
                    <a:pt x="0" y="40"/>
                  </a:cubicBezTo>
                  <a:cubicBezTo>
                    <a:pt x="0" y="51"/>
                    <a:pt x="4" y="61"/>
                    <a:pt x="12" y="68"/>
                  </a:cubicBezTo>
                  <a:cubicBezTo>
                    <a:pt x="19" y="76"/>
                    <a:pt x="29" y="80"/>
                    <a:pt x="40" y="80"/>
                  </a:cubicBezTo>
                  <a:cubicBezTo>
                    <a:pt x="51" y="80"/>
                    <a:pt x="61" y="76"/>
                    <a:pt x="68" y="68"/>
                  </a:cubicBezTo>
                  <a:cubicBezTo>
                    <a:pt x="76" y="61"/>
                    <a:pt x="80" y="51"/>
                    <a:pt x="80" y="40"/>
                  </a:cubicBezTo>
                  <a:cubicBezTo>
                    <a:pt x="80" y="29"/>
                    <a:pt x="76" y="19"/>
                    <a:pt x="6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grpSp>
    </p:spTree>
    <p:extLst>
      <p:ext uri="{BB962C8B-B14F-4D97-AF65-F5344CB8AC3E}">
        <p14:creationId xmlns:p14="http://schemas.microsoft.com/office/powerpoint/2010/main" val="2815460642"/>
      </p:ext>
    </p:extLst>
  </p:cSld>
  <p:clrMapOvr>
    <a:masterClrMapping/>
  </p:clrMapOvr>
</p:sld>
</file>

<file path=ppt/slides/slide1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7" name="Title 3" descr="" title=""/>
          <p:cNvSpPr txBox="1">
            <a:spLocks/>
          </p:cNvSpPr>
          <p:nvPr/>
        </p:nvSpPr>
        <p:spPr>
          <a:xfrm>
            <a:off x="304800" y="409298"/>
            <a:ext cx="6019800" cy="486053"/>
          </a:xfrm>
          <a:prstGeom prst="rect">
            <a:avLst/>
          </a:prstGeom>
        </p:spPr>
        <p:txBody>
          <a:bodyPr lIns="0" tIns="0" rIns="0" bIns="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pPr defTabSz="685800"/>
            <a:endParaRPr lang="en-GB" sz="3800" b="1" spc="-100" dirty="0">
              <a:solidFill>
                <a:srgbClr val="EE3135"/>
              </a:solidFill>
              <a:latin typeface="Arial"/>
            </a:endParaRPr>
          </a:p>
        </p:txBody>
      </p:sp>
      <p:sp>
        <p:nvSpPr>
          <p:cNvPr id="4" name="Title 3" descr="" title=""/>
          <p:cNvSpPr>
            <a:spLocks noGrp="1"/>
          </p:cNvSpPr>
          <p:nvPr>
            <p:ph type="title"/>
          </p:nvPr>
        </p:nvSpPr>
        <p:spPr/>
        <p:txBody>
          <a:bodyPr/>
          <a:lstStyle/>
          <a:p>
            <a:r>
              <a:rPr lang="en-GB" dirty="0"/>
              <a:t>Who needs to be licensed / registered for RA 13? </a:t>
            </a:r>
          </a:p>
        </p:txBody>
      </p:sp>
      <p:sp>
        <p:nvSpPr>
          <p:cNvPr id="22" name="TextBox 21" descr="" title="">
            <a:extLst>
              <a:ext uri="{FF2B5EF4-FFF2-40B4-BE49-F238E27FC236}">
                <a16:creationId xmlns:a16="http://schemas.microsoft.com/office/drawing/2014/main" id="{C7EF2A33-D21B-4D5D-892A-E26E58A1024A}"/>
              </a:ext>
            </a:extLst>
          </p:cNvPr>
          <p:cNvSpPr txBox="1"/>
          <p:nvPr/>
        </p:nvSpPr>
        <p:spPr>
          <a:xfrm>
            <a:off x="2927743" y="1463040"/>
            <a:ext cx="3288515" cy="731520"/>
          </a:xfrm>
          <a:prstGeom prst="rect">
            <a:avLst/>
          </a:prstGeom>
          <a:solidFill>
            <a:srgbClr val="ECEDED"/>
          </a:solidFill>
          <a:ln w="12700" cap="flat" cmpd="sng" algn="ctr">
            <a:solidFill>
              <a:schemeClr val="bg2"/>
            </a:solidFill>
            <a:prstDash val="solid"/>
          </a:ln>
          <a:effectLst/>
        </p:spPr>
        <p:txBody>
          <a:bodyPr wrap="square"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i="0" u="none" strike="noStrike" kern="0" cap="none" spc="0" normalizeH="0" baseline="0" noProof="0" dirty="0">
                <a:ln>
                  <a:noFill/>
                </a:ln>
                <a:solidFill>
                  <a:schemeClr val="accent1"/>
                </a:solidFill>
                <a:effectLst/>
                <a:uLnTx/>
                <a:uFillTx/>
                <a:latin typeface="Arial"/>
                <a:ea typeface="+mn-ea"/>
                <a:cs typeface="+mn-cs"/>
              </a:rPr>
              <a:t>RA 13 Depositary</a:t>
            </a:r>
            <a:r>
              <a:rPr kumimoji="0" lang="en-GB" sz="1200" i="0" u="none" strike="noStrike" kern="0" cap="none" spc="0" normalizeH="0" baseline="0" noProof="0" dirty="0">
                <a:ln>
                  <a:noFill/>
                </a:ln>
                <a:effectLst/>
                <a:uLnTx/>
                <a:uFillTx/>
                <a:latin typeface="Arial"/>
                <a:ea typeface="+mn-ea"/>
                <a:cs typeface="+mn-cs"/>
              </a:rPr>
              <a:t> that </a:t>
            </a:r>
            <a:r>
              <a:rPr kumimoji="0" lang="en-GB" sz="1200" i="0" u="none" strike="noStrike" kern="0" cap="none" spc="0" normalizeH="0" baseline="0" noProof="0" dirty="0">
                <a:ln>
                  <a:noFill/>
                </a:ln>
                <a:solidFill>
                  <a:schemeClr val="accent1"/>
                </a:solidFill>
                <a:effectLst/>
                <a:uLnTx/>
                <a:uFillTx/>
                <a:latin typeface="Arial"/>
                <a:ea typeface="+mn-ea"/>
                <a:cs typeface="+mn-cs"/>
              </a:rPr>
              <a:t>performs </a:t>
            </a:r>
            <a:r>
              <a:rPr kumimoji="0" lang="en-GB" sz="1200" i="0" u="none" strike="noStrike" kern="0" cap="none" spc="0" normalizeH="0" baseline="0" noProof="0" dirty="0">
                <a:ln>
                  <a:noFill/>
                </a:ln>
                <a:effectLst/>
                <a:uLnTx/>
                <a:uFillTx/>
                <a:latin typeface="Arial"/>
                <a:ea typeface="+mn-ea"/>
                <a:cs typeface="+mn-cs"/>
              </a:rPr>
              <a:t>the </a:t>
            </a:r>
            <a:r>
              <a:rPr kumimoji="0" lang="en-GB" sz="1200" i="0" u="none" strike="noStrike" kern="0" cap="none" spc="0" normalizeH="0" baseline="0" noProof="0" dirty="0">
                <a:ln>
                  <a:noFill/>
                </a:ln>
                <a:solidFill>
                  <a:schemeClr val="accent1"/>
                </a:solidFill>
                <a:effectLst/>
                <a:uLnTx/>
                <a:uFillTx/>
                <a:latin typeface="Arial"/>
                <a:ea typeface="+mn-ea"/>
                <a:cs typeface="+mn-cs"/>
              </a:rPr>
              <a:t>custody and safekeeping within the firm and oversight </a:t>
            </a:r>
            <a:r>
              <a:rPr kumimoji="0" lang="en-GB" sz="1200" i="0" u="none" strike="noStrike" kern="0" cap="none" spc="0" normalizeH="0" baseline="0" noProof="0" dirty="0">
                <a:ln>
                  <a:noFill/>
                </a:ln>
                <a:effectLst/>
                <a:uLnTx/>
                <a:uFillTx/>
                <a:latin typeface="Arial"/>
                <a:ea typeface="+mn-ea"/>
                <a:cs typeface="+mn-cs"/>
              </a:rPr>
              <a:t>of the Relevant CIS</a:t>
            </a:r>
          </a:p>
        </p:txBody>
      </p:sp>
      <p:graphicFrame>
        <p:nvGraphicFramePr>
          <p:cNvPr id="26" name="Table 29" descr="" title="">
            <a:extLst>
              <a:ext uri="{FF2B5EF4-FFF2-40B4-BE49-F238E27FC236}">
                <a16:creationId xmlns:a16="http://schemas.microsoft.com/office/drawing/2014/main" id="{15AB4AFC-7F28-466E-869F-3285EFB8C63C}"/>
              </a:ext>
            </a:extLst>
          </p:cNvPr>
          <p:cNvGraphicFramePr>
            <a:graphicFrameLocks noGrp="1"/>
          </p:cNvGraphicFramePr>
          <p:nvPr>
            <p:extLst>
              <p:ext uri="{D42A27DB-BD31-4B8C-83A1-F6EECF244321}">
                <p14:modId xmlns:p14="http://schemas.microsoft.com/office/powerpoint/2010/main" val="1533328443"/>
              </p:ext>
            </p:extLst>
          </p:nvPr>
        </p:nvGraphicFramePr>
        <p:xfrm>
          <a:off x="533400" y="2343150"/>
          <a:ext cx="3931920" cy="2747010"/>
        </p:xfrm>
        <a:graphic>
          <a:graphicData uri="http://schemas.openxmlformats.org/drawingml/2006/table">
            <a:tbl>
              <a:tblPr firstRow="1" bandRow="1"/>
              <a:tblGrid>
                <a:gridCol w="3931920">
                  <a:extLst>
                    <a:ext uri="{9D8B030D-6E8A-4147-A177-3AD203B41FA5}">
                      <a16:colId xmlns:a16="http://schemas.microsoft.com/office/drawing/2014/main" val="1573579391"/>
                    </a:ext>
                  </a:extLst>
                </a:gridCol>
              </a:tblGrid>
              <a:tr h="27813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200" dirty="0">
                          <a:solidFill>
                            <a:schemeClr val="bg1"/>
                          </a:solidFill>
                        </a:rPr>
                        <a:t>Generally requires RA 13 license / registration</a:t>
                      </a:r>
                    </a:p>
                  </a:txBody>
                  <a:tcPr>
                    <a:lnL>
                      <a:noFill/>
                    </a:lnL>
                    <a:lnR>
                      <a:noFill/>
                    </a:lnR>
                    <a:lnT w="25400" cmpd="sng">
                      <a:noFill/>
                    </a:lnT>
                    <a:lnB w="25400" cmpd="sng">
                      <a:noFill/>
                    </a:lnB>
                    <a:lnTlToBr w="12700" cmpd="sng">
                      <a:noFill/>
                      <a:prstDash val="solid"/>
                    </a:lnTlToBr>
                    <a:lnBlToTr w="12700" cmpd="sng">
                      <a:noFill/>
                      <a:prstDash val="solid"/>
                    </a:lnBlToTr>
                    <a:solidFill>
                      <a:srgbClr val="002856"/>
                    </a:solidFill>
                  </a:tcPr>
                </a:tc>
                <a:extLst>
                  <a:ext uri="{0D108BD9-81ED-4DB2-BD59-A6C34878D82A}">
                    <a16:rowId xmlns:a16="http://schemas.microsoft.com/office/drawing/2014/main" val="1948094691"/>
                  </a:ext>
                </a:extLst>
              </a:tr>
              <a:tr h="23774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283464" indent="-283464">
                        <a:buClr>
                          <a:schemeClr val="tx2"/>
                        </a:buClr>
                        <a:buFont typeface="+mj-lt"/>
                        <a:buAutoNum type="alphaUcPeriod"/>
                      </a:pPr>
                      <a:r>
                        <a:rPr lang="en-GB" sz="1200" b="1" u="none" dirty="0">
                          <a:solidFill>
                            <a:schemeClr val="accent1"/>
                          </a:solidFill>
                        </a:rPr>
                        <a:t>Custody / safekeeping</a:t>
                      </a:r>
                    </a:p>
                    <a:p>
                      <a:r>
                        <a:rPr lang="en-GB" sz="1200" dirty="0">
                          <a:solidFill>
                            <a:schemeClr val="tx1"/>
                          </a:solidFill>
                        </a:rPr>
                        <a:t>Staff:</a:t>
                      </a:r>
                    </a:p>
                    <a:p>
                      <a:pPr marL="285750" indent="-285750">
                        <a:buClr>
                          <a:schemeClr val="tx2"/>
                        </a:buClr>
                        <a:buSzPct val="80000"/>
                        <a:buFont typeface="Wingdings" panose="05000000000000000000" pitchFamily="2" charset="2"/>
                        <a:buChar char="n"/>
                      </a:pPr>
                      <a:r>
                        <a:rPr lang="en-GB" sz="1200" dirty="0">
                          <a:solidFill>
                            <a:schemeClr val="tx1"/>
                          </a:solidFill>
                        </a:rPr>
                        <a:t>empowered </a:t>
                      </a:r>
                      <a:r>
                        <a:rPr lang="en-GB" sz="1200" b="0" u="none" dirty="0">
                          <a:solidFill>
                            <a:schemeClr val="tx1"/>
                          </a:solidFill>
                        </a:rPr>
                        <a:t>to </a:t>
                      </a:r>
                      <a:r>
                        <a:rPr lang="en-GB" sz="1200" b="0" u="none" dirty="0">
                          <a:solidFill>
                            <a:schemeClr val="accent1"/>
                          </a:solidFill>
                        </a:rPr>
                        <a:t>approve instructions or transactions for custody-related </a:t>
                      </a:r>
                      <a:r>
                        <a:rPr lang="en-GB" sz="1200" u="none" dirty="0">
                          <a:solidFill>
                            <a:schemeClr val="accent1"/>
                          </a:solidFill>
                        </a:rPr>
                        <a:t>purposes </a:t>
                      </a:r>
                      <a:r>
                        <a:rPr lang="en-GB" sz="1200" dirty="0">
                          <a:solidFill>
                            <a:schemeClr val="tx1"/>
                          </a:solidFill>
                        </a:rPr>
                        <a:t>(e.g. approving payments or asset transfers and signing-off cash reconciliation) in respect of a Relevant CIS;</a:t>
                      </a:r>
                    </a:p>
                    <a:p>
                      <a:pPr marL="285750" indent="-285750">
                        <a:buClr>
                          <a:schemeClr val="tx2"/>
                        </a:buClr>
                        <a:buSzPct val="80000"/>
                        <a:buFont typeface="Wingdings" panose="05000000000000000000" pitchFamily="2" charset="2"/>
                        <a:buChar char="n"/>
                      </a:pPr>
                      <a:r>
                        <a:rPr lang="en-GB" sz="1200" dirty="0">
                          <a:solidFill>
                            <a:schemeClr val="tx1"/>
                          </a:solidFill>
                        </a:rPr>
                        <a:t>assuming </a:t>
                      </a:r>
                      <a:r>
                        <a:rPr lang="en-GB" sz="1200" u="none" dirty="0">
                          <a:solidFill>
                            <a:schemeClr val="accent1"/>
                          </a:solidFill>
                        </a:rPr>
                        <a:t>oversight duties </a:t>
                      </a:r>
                      <a:r>
                        <a:rPr lang="en-GB" sz="1200" dirty="0">
                          <a:solidFill>
                            <a:schemeClr val="tx1"/>
                          </a:solidFill>
                        </a:rPr>
                        <a:t>over the performance of the above functions</a:t>
                      </a:r>
                    </a:p>
                    <a:p>
                      <a:pPr marL="283464" indent="-283464">
                        <a:buClr>
                          <a:schemeClr val="tx2"/>
                        </a:buClr>
                        <a:buFont typeface="+mj-lt"/>
                        <a:buAutoNum type="alphaUcPeriod" startAt="2"/>
                      </a:pPr>
                      <a:r>
                        <a:rPr lang="en-GB" sz="1200" b="1" u="none" dirty="0">
                          <a:solidFill>
                            <a:schemeClr val="accent1"/>
                          </a:solidFill>
                        </a:rPr>
                        <a:t>Oversight of the Relevant CIS</a:t>
                      </a:r>
                    </a:p>
                    <a:p>
                      <a:pPr marL="285750" indent="-285750">
                        <a:buClr>
                          <a:srgbClr val="FF0000"/>
                        </a:buClr>
                        <a:buSzPct val="150000"/>
                        <a:buFont typeface="Wingdings" panose="05000000000000000000" pitchFamily="2" charset="2"/>
                        <a:buChar char="§"/>
                      </a:pPr>
                      <a:r>
                        <a:rPr lang="en-GB" sz="1200" b="0" u="none" dirty="0">
                          <a:solidFill>
                            <a:schemeClr val="tx1"/>
                          </a:solidFill>
                        </a:rPr>
                        <a:t>Staff with </a:t>
                      </a:r>
                      <a:r>
                        <a:rPr lang="en-GB" sz="1200" b="0" u="none" dirty="0">
                          <a:solidFill>
                            <a:schemeClr val="accent1"/>
                          </a:solidFill>
                        </a:rPr>
                        <a:t>oversight duties over scheme operations</a:t>
                      </a:r>
                      <a:r>
                        <a:rPr lang="en-GB" sz="1200" b="0" u="sng" dirty="0">
                          <a:solidFill>
                            <a:schemeClr val="tx1"/>
                          </a:solidFill>
                        </a:rPr>
                        <a:t> </a:t>
                      </a:r>
                      <a:r>
                        <a:rPr lang="en-GB" sz="1200" b="0" u="none" dirty="0">
                          <a:solidFill>
                            <a:schemeClr val="tx1"/>
                          </a:solidFill>
                        </a:rPr>
                        <a:t>(e.g. compliance with investment and borrowing restrictions, cash flow, fund accounting and valuation of the Relevant CIS)</a:t>
                      </a:r>
                    </a:p>
                  </a:txBody>
                  <a:tcPr>
                    <a:lnL>
                      <a:noFill/>
                    </a:lnL>
                    <a:lnR>
                      <a:noFill/>
                    </a:lnR>
                    <a:lnT w="25400" cmpd="sng">
                      <a:noFill/>
                    </a:lnT>
                    <a:lnB w="25400" cmpd="sng">
                      <a:noFill/>
                    </a:lnB>
                    <a:lnTlToBr w="12700" cmpd="sng">
                      <a:noFill/>
                      <a:prstDash val="solid"/>
                    </a:lnTlToBr>
                    <a:lnBlToTr w="12700" cmpd="sng">
                      <a:noFill/>
                      <a:prstDash val="solid"/>
                    </a:lnBlToTr>
                    <a:solidFill>
                      <a:srgbClr val="ECEDED"/>
                    </a:solidFill>
                  </a:tcPr>
                </a:tc>
                <a:extLst>
                  <a:ext uri="{0D108BD9-81ED-4DB2-BD59-A6C34878D82A}">
                    <a16:rowId xmlns:a16="http://schemas.microsoft.com/office/drawing/2014/main" val="98452984"/>
                  </a:ext>
                </a:extLst>
              </a:tr>
            </a:tbl>
          </a:graphicData>
        </a:graphic>
      </p:graphicFrame>
      <p:graphicFrame>
        <p:nvGraphicFramePr>
          <p:cNvPr id="27" name="Table 29" descr="" title="">
            <a:extLst>
              <a:ext uri="{FF2B5EF4-FFF2-40B4-BE49-F238E27FC236}">
                <a16:creationId xmlns:a16="http://schemas.microsoft.com/office/drawing/2014/main" id="{44D82DF8-2C85-4A6E-A064-6F796B9D1BA0}"/>
              </a:ext>
            </a:extLst>
          </p:cNvPr>
          <p:cNvGraphicFramePr>
            <a:graphicFrameLocks noGrp="1"/>
          </p:cNvGraphicFramePr>
          <p:nvPr>
            <p:extLst>
              <p:ext uri="{D42A27DB-BD31-4B8C-83A1-F6EECF244321}">
                <p14:modId xmlns:p14="http://schemas.microsoft.com/office/powerpoint/2010/main" val="2435449613"/>
              </p:ext>
            </p:extLst>
          </p:nvPr>
        </p:nvGraphicFramePr>
        <p:xfrm>
          <a:off x="5613570" y="2343150"/>
          <a:ext cx="2743200" cy="2720340"/>
        </p:xfrm>
        <a:graphic>
          <a:graphicData uri="http://schemas.openxmlformats.org/drawingml/2006/table">
            <a:tbl>
              <a:tblPr firstRow="1" bandRow="1"/>
              <a:tblGrid>
                <a:gridCol w="2743200">
                  <a:extLst>
                    <a:ext uri="{9D8B030D-6E8A-4147-A177-3AD203B41FA5}">
                      <a16:colId xmlns:a16="http://schemas.microsoft.com/office/drawing/2014/main" val="1573579391"/>
                    </a:ext>
                  </a:extLst>
                </a:gridCol>
              </a:tblGrid>
              <a:tr h="41951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200" dirty="0">
                          <a:solidFill>
                            <a:schemeClr val="bg1"/>
                          </a:solidFill>
                        </a:rPr>
                        <a:t>Generally does </a:t>
                      </a:r>
                      <a:r>
                        <a:rPr lang="en-GB" sz="1200" u="none" dirty="0">
                          <a:solidFill>
                            <a:schemeClr val="bg2"/>
                          </a:solidFill>
                        </a:rPr>
                        <a:t>NOT</a:t>
                      </a:r>
                      <a:r>
                        <a:rPr lang="en-GB" sz="1200" dirty="0">
                          <a:solidFill>
                            <a:schemeClr val="bg1"/>
                          </a:solidFill>
                        </a:rPr>
                        <a:t> require RA 13 license / registration</a:t>
                      </a:r>
                    </a:p>
                  </a:txBody>
                  <a:tcPr marL="68580" marR="68580" marT="34290" marB="34290">
                    <a:lnL>
                      <a:noFill/>
                    </a:lnL>
                    <a:lnR>
                      <a:noFill/>
                    </a:lnR>
                    <a:lnT w="25400" cmpd="sng">
                      <a:noFill/>
                    </a:lnT>
                    <a:lnB w="25400" cmpd="sng">
                      <a:noFill/>
                    </a:lnB>
                    <a:lnTlToBr w="12700" cmpd="sng">
                      <a:noFill/>
                      <a:prstDash val="solid"/>
                    </a:lnTlToBr>
                    <a:lnBlToTr w="12700" cmpd="sng">
                      <a:noFill/>
                      <a:prstDash val="solid"/>
                    </a:lnBlToTr>
                    <a:solidFill>
                      <a:srgbClr val="EE3135"/>
                    </a:solidFill>
                  </a:tcPr>
                </a:tc>
                <a:extLst>
                  <a:ext uri="{0D108BD9-81ED-4DB2-BD59-A6C34878D82A}">
                    <a16:rowId xmlns:a16="http://schemas.microsoft.com/office/drawing/2014/main" val="1948094691"/>
                  </a:ext>
                </a:extLst>
              </a:tr>
              <a:tr h="22860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200" dirty="0">
                          <a:solidFill>
                            <a:schemeClr val="tx1"/>
                          </a:solidFill>
                        </a:rPr>
                        <a:t>Staff engaged:</a:t>
                      </a:r>
                    </a:p>
                    <a:p>
                      <a:pPr marL="285750" indent="-285750">
                        <a:buClr>
                          <a:schemeClr val="tx2"/>
                        </a:buClr>
                        <a:buFont typeface="Wingdings" panose="05000000000000000000" pitchFamily="2" charset="2"/>
                        <a:buChar char="n"/>
                      </a:pPr>
                      <a:r>
                        <a:rPr lang="en-GB" sz="1200" dirty="0">
                          <a:solidFill>
                            <a:schemeClr val="tx1"/>
                          </a:solidFill>
                        </a:rPr>
                        <a:t>in custody operations </a:t>
                      </a:r>
                      <a:r>
                        <a:rPr lang="en-GB" sz="1200" u="none" dirty="0">
                          <a:solidFill>
                            <a:schemeClr val="accent1"/>
                          </a:solidFill>
                        </a:rPr>
                        <a:t>without</a:t>
                      </a:r>
                      <a:r>
                        <a:rPr lang="en-GB" sz="1200" dirty="0">
                          <a:solidFill>
                            <a:schemeClr val="tx1"/>
                          </a:solidFill>
                        </a:rPr>
                        <a:t> approval powers or oversight duties;</a:t>
                      </a:r>
                    </a:p>
                    <a:p>
                      <a:pPr marL="285750" indent="-285750">
                        <a:buClr>
                          <a:schemeClr val="tx2"/>
                        </a:buClr>
                        <a:buFont typeface="Wingdings" panose="05000000000000000000" pitchFamily="2" charset="2"/>
                        <a:buChar char="n"/>
                      </a:pPr>
                      <a:r>
                        <a:rPr lang="en-GB" sz="1200" dirty="0">
                          <a:solidFill>
                            <a:schemeClr val="tx1"/>
                          </a:solidFill>
                        </a:rPr>
                        <a:t>to provide </a:t>
                      </a:r>
                      <a:r>
                        <a:rPr lang="en-GB" sz="1200" u="none" dirty="0">
                          <a:solidFill>
                            <a:schemeClr val="accent1"/>
                          </a:solidFill>
                        </a:rPr>
                        <a:t>other services </a:t>
                      </a:r>
                      <a:r>
                        <a:rPr lang="en-GB" sz="1200" dirty="0">
                          <a:solidFill>
                            <a:schemeClr val="tx1"/>
                          </a:solidFill>
                        </a:rPr>
                        <a:t>the RA 13 Depositary provides (e.g. fund administrator, transfer agent or registrar of Relevant CIS)</a:t>
                      </a:r>
                    </a:p>
                  </a:txBody>
                  <a:tcPr marL="68580" marR="68580" marT="34290" marB="34290">
                    <a:lnL>
                      <a:noFill/>
                    </a:lnL>
                    <a:lnR>
                      <a:noFill/>
                    </a:lnR>
                    <a:lnT w="25400" cmpd="sng">
                      <a:noFill/>
                    </a:lnT>
                    <a:lnB w="25400" cmpd="sng">
                      <a:noFill/>
                    </a:lnB>
                    <a:lnTlToBr w="12700" cmpd="sng">
                      <a:noFill/>
                      <a:prstDash val="solid"/>
                    </a:lnTlToBr>
                    <a:lnBlToTr w="12700" cmpd="sng">
                      <a:noFill/>
                      <a:prstDash val="solid"/>
                    </a:lnBlToTr>
                    <a:solidFill>
                      <a:srgbClr val="000000">
                        <a:tint val="20000"/>
                      </a:srgbClr>
                    </a:solidFill>
                  </a:tcPr>
                </a:tc>
                <a:extLst>
                  <a:ext uri="{0D108BD9-81ED-4DB2-BD59-A6C34878D82A}">
                    <a16:rowId xmlns:a16="http://schemas.microsoft.com/office/drawing/2014/main" val="98452984"/>
                  </a:ext>
                </a:extLst>
              </a:tr>
            </a:tbl>
          </a:graphicData>
        </a:graphic>
      </p:graphicFrame>
      <p:cxnSp>
        <p:nvCxnSpPr>
          <p:cNvPr id="5" name="Connector: Elbow 4" descr="" title="">
            <a:extLst>
              <a:ext uri="{FF2B5EF4-FFF2-40B4-BE49-F238E27FC236}">
                <a16:creationId xmlns:a16="http://schemas.microsoft.com/office/drawing/2014/main" id="{6B24EF04-04A0-4DD4-9F5E-7BB2F88BC41C}"/>
              </a:ext>
            </a:extLst>
          </p:cNvPr>
          <p:cNvCxnSpPr>
            <a:stCxn id="22" idx="2"/>
            <a:endCxn id="26" idx="0"/>
          </p:cNvCxnSpPr>
          <p:nvPr/>
        </p:nvCxnSpPr>
        <p:spPr>
          <a:xfrm rot="5400000">
            <a:off x="3461386" y="1232535"/>
            <a:ext cx="148590" cy="2072641"/>
          </a:xfrm>
          <a:prstGeom prst="bentConnector3">
            <a:avLst/>
          </a:prstGeom>
          <a:ln w="12700">
            <a:solidFill>
              <a:schemeClr val="bg2"/>
            </a:solidFill>
            <a:tailEnd type="none"/>
          </a:ln>
        </p:spPr>
        <p:style>
          <a:lnRef idx="1">
            <a:schemeClr val="accent1"/>
          </a:lnRef>
          <a:fillRef idx="0">
            <a:schemeClr val="accent1"/>
          </a:fillRef>
          <a:effectRef idx="0">
            <a:schemeClr val="accent1"/>
          </a:effectRef>
          <a:fontRef idx="minor">
            <a:schemeClr val="tx1"/>
          </a:fontRef>
        </p:style>
      </p:cxnSp>
      <p:cxnSp>
        <p:nvCxnSpPr>
          <p:cNvPr id="8" name="Connector: Elbow 7" descr="" title="">
            <a:extLst>
              <a:ext uri="{FF2B5EF4-FFF2-40B4-BE49-F238E27FC236}">
                <a16:creationId xmlns:a16="http://schemas.microsoft.com/office/drawing/2014/main" id="{F07EFB6D-1136-4B68-81DC-5FE2AB84972A}"/>
              </a:ext>
            </a:extLst>
          </p:cNvPr>
          <p:cNvCxnSpPr>
            <a:stCxn id="22" idx="2"/>
            <a:endCxn id="27" idx="0"/>
          </p:cNvCxnSpPr>
          <p:nvPr/>
        </p:nvCxnSpPr>
        <p:spPr>
          <a:xfrm rot="16200000" flipH="1">
            <a:off x="5704290" y="1062270"/>
            <a:ext cx="148590" cy="2413169"/>
          </a:xfrm>
          <a:prstGeom prst="bentConnector3">
            <a:avLst/>
          </a:prstGeom>
          <a:ln w="12700">
            <a:solidFill>
              <a:schemeClr val="bg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710150"/>
      </p:ext>
    </p:extLst>
  </p:cSld>
  <p:clrMapOvr>
    <a:masterClrMapping/>
  </p:clrMapOvr>
</p:sld>
</file>

<file path=ppt/slides/slide1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7" name="Title 3" descr="" title=""/>
          <p:cNvSpPr txBox="1">
            <a:spLocks/>
          </p:cNvSpPr>
          <p:nvPr/>
        </p:nvSpPr>
        <p:spPr>
          <a:xfrm>
            <a:off x="304800" y="409298"/>
            <a:ext cx="6019800" cy="486053"/>
          </a:xfrm>
          <a:prstGeom prst="rect">
            <a:avLst/>
          </a:prstGeom>
        </p:spPr>
        <p:txBody>
          <a:bodyPr lIns="0" tIns="0" rIns="0" bIns="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pPr defTabSz="685800"/>
            <a:endParaRPr lang="en-GB" sz="3800" b="1" spc="-100" dirty="0">
              <a:solidFill>
                <a:srgbClr val="EE3135"/>
              </a:solidFill>
              <a:latin typeface="Arial"/>
            </a:endParaRPr>
          </a:p>
        </p:txBody>
      </p:sp>
      <p:sp>
        <p:nvSpPr>
          <p:cNvPr id="4" name="Title 3" descr="" title=""/>
          <p:cNvSpPr>
            <a:spLocks noGrp="1"/>
          </p:cNvSpPr>
          <p:nvPr>
            <p:ph type="title"/>
          </p:nvPr>
        </p:nvSpPr>
        <p:spPr/>
        <p:txBody>
          <a:bodyPr/>
          <a:lstStyle/>
          <a:p>
            <a:r>
              <a:rPr lang="en-GB" dirty="0"/>
              <a:t>Who needs to be licensed / registered for RA 13? </a:t>
            </a:r>
          </a:p>
        </p:txBody>
      </p:sp>
      <p:sp>
        <p:nvSpPr>
          <p:cNvPr id="22" name="TextBox 21" descr="" title="">
            <a:extLst>
              <a:ext uri="{FF2B5EF4-FFF2-40B4-BE49-F238E27FC236}">
                <a16:creationId xmlns:a16="http://schemas.microsoft.com/office/drawing/2014/main" id="{C7EF2A33-D21B-4D5D-892A-E26E58A1024A}"/>
              </a:ext>
            </a:extLst>
          </p:cNvPr>
          <p:cNvSpPr txBox="1"/>
          <p:nvPr/>
        </p:nvSpPr>
        <p:spPr>
          <a:xfrm>
            <a:off x="2927743" y="1463040"/>
            <a:ext cx="3288515" cy="731520"/>
          </a:xfrm>
          <a:prstGeom prst="rect">
            <a:avLst/>
          </a:prstGeom>
          <a:solidFill>
            <a:srgbClr val="ECEDED"/>
          </a:solidFill>
          <a:ln w="12700" cap="flat" cmpd="sng" algn="ctr">
            <a:solidFill>
              <a:schemeClr val="bg2"/>
            </a:solidFill>
            <a:prstDash val="solid"/>
          </a:ln>
          <a:effectLst/>
        </p:spPr>
        <p:txBody>
          <a:bodyPr wrap="square"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a:ln>
                  <a:noFill/>
                </a:ln>
                <a:solidFill>
                  <a:schemeClr val="accent1"/>
                </a:solidFill>
                <a:effectLst/>
                <a:uLnTx/>
                <a:uFillTx/>
                <a:latin typeface="Arial"/>
                <a:ea typeface="+mn-ea"/>
                <a:cs typeface="+mn-cs"/>
              </a:rPr>
              <a:t>RA 13 Depositary </a:t>
            </a:r>
            <a:r>
              <a:rPr kumimoji="0" lang="en-US" sz="1200" i="0" u="none" strike="noStrike" kern="0" cap="none" spc="0" normalizeH="0" baseline="0" noProof="0" dirty="0">
                <a:ln>
                  <a:noFill/>
                </a:ln>
                <a:effectLst/>
                <a:uLnTx/>
                <a:uFillTx/>
                <a:latin typeface="Arial"/>
                <a:ea typeface="+mn-ea"/>
                <a:cs typeface="+mn-cs"/>
              </a:rPr>
              <a:t>that </a:t>
            </a:r>
            <a:r>
              <a:rPr kumimoji="0" lang="en-US" sz="1200" i="0" u="none" strike="noStrike" kern="0" cap="none" spc="0" normalizeH="0" baseline="0" noProof="0" dirty="0">
                <a:ln>
                  <a:noFill/>
                </a:ln>
                <a:solidFill>
                  <a:schemeClr val="accent1"/>
                </a:solidFill>
                <a:effectLst/>
                <a:uLnTx/>
                <a:uFillTx/>
                <a:latin typeface="Arial"/>
                <a:ea typeface="+mn-ea"/>
                <a:cs typeface="+mn-cs"/>
              </a:rPr>
              <a:t>delegates </a:t>
            </a:r>
            <a:r>
              <a:rPr kumimoji="0" lang="en-US" sz="1200" i="0" u="none" strike="noStrike" kern="0" cap="none" spc="0" normalizeH="0" baseline="0" noProof="0" dirty="0">
                <a:ln>
                  <a:noFill/>
                </a:ln>
                <a:effectLst/>
                <a:uLnTx/>
                <a:uFillTx/>
                <a:latin typeface="Arial"/>
                <a:ea typeface="+mn-ea"/>
                <a:cs typeface="+mn-cs"/>
              </a:rPr>
              <a:t>to another entity to perform the custody and safekeeping of the Relevant CIS</a:t>
            </a:r>
          </a:p>
        </p:txBody>
      </p:sp>
      <p:graphicFrame>
        <p:nvGraphicFramePr>
          <p:cNvPr id="26" name="Table 29" descr="" title="">
            <a:extLst>
              <a:ext uri="{FF2B5EF4-FFF2-40B4-BE49-F238E27FC236}">
                <a16:creationId xmlns:a16="http://schemas.microsoft.com/office/drawing/2014/main" id="{15AB4AFC-7F28-466E-869F-3285EFB8C63C}"/>
              </a:ext>
            </a:extLst>
          </p:cNvPr>
          <p:cNvGraphicFramePr>
            <a:graphicFrameLocks noGrp="1"/>
          </p:cNvGraphicFramePr>
          <p:nvPr>
            <p:extLst>
              <p:ext uri="{D42A27DB-BD31-4B8C-83A1-F6EECF244321}">
                <p14:modId xmlns:p14="http://schemas.microsoft.com/office/powerpoint/2010/main" val="4139490383"/>
              </p:ext>
            </p:extLst>
          </p:nvPr>
        </p:nvGraphicFramePr>
        <p:xfrm>
          <a:off x="1993900" y="2510790"/>
          <a:ext cx="1828800" cy="1737360"/>
        </p:xfrm>
        <a:graphic>
          <a:graphicData uri="http://schemas.openxmlformats.org/drawingml/2006/table">
            <a:tbl>
              <a:tblPr firstRow="1" bandRow="1"/>
              <a:tblGrid>
                <a:gridCol w="1828800">
                  <a:extLst>
                    <a:ext uri="{9D8B030D-6E8A-4147-A177-3AD203B41FA5}">
                      <a16:colId xmlns:a16="http://schemas.microsoft.com/office/drawing/2014/main" val="1573579391"/>
                    </a:ext>
                  </a:extLst>
                </a:gridCol>
              </a:tblGrid>
              <a:tr h="63146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200" dirty="0">
                          <a:solidFill>
                            <a:schemeClr val="bg1"/>
                          </a:solidFill>
                        </a:rPr>
                        <a:t>Generally requires RA 13 license / registration</a:t>
                      </a:r>
                    </a:p>
                  </a:txBody>
                  <a:tcPr>
                    <a:lnL>
                      <a:noFill/>
                    </a:lnL>
                    <a:lnR>
                      <a:noFill/>
                    </a:lnR>
                    <a:lnT w="25400" cmpd="sng">
                      <a:noFill/>
                    </a:lnT>
                    <a:lnB w="25400" cmpd="sng">
                      <a:noFill/>
                    </a:lnB>
                    <a:lnTlToBr w="12700" cmpd="sng">
                      <a:noFill/>
                      <a:prstDash val="solid"/>
                    </a:lnTlToBr>
                    <a:lnBlToTr w="12700" cmpd="sng">
                      <a:noFill/>
                      <a:prstDash val="solid"/>
                    </a:lnBlToTr>
                    <a:solidFill>
                      <a:srgbClr val="002856"/>
                    </a:solidFill>
                  </a:tcPr>
                </a:tc>
                <a:extLst>
                  <a:ext uri="{0D108BD9-81ED-4DB2-BD59-A6C34878D82A}">
                    <a16:rowId xmlns:a16="http://schemas.microsoft.com/office/drawing/2014/main" val="1948094691"/>
                  </a:ext>
                </a:extLst>
              </a:tr>
              <a:tr h="109728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dirty="0">
                          <a:solidFill>
                            <a:schemeClr val="tx1"/>
                          </a:solidFill>
                        </a:rPr>
                        <a:t>Staff of the RA 13 Depositary responsible for </a:t>
                      </a:r>
                      <a:r>
                        <a:rPr lang="en-US" sz="1200" dirty="0">
                          <a:solidFill>
                            <a:schemeClr val="accent1"/>
                          </a:solidFill>
                        </a:rPr>
                        <a:t>monitoring the performance of the delegate</a:t>
                      </a:r>
                    </a:p>
                  </a:txBody>
                  <a:tcPr>
                    <a:lnL>
                      <a:noFill/>
                    </a:lnL>
                    <a:lnR>
                      <a:noFill/>
                    </a:lnR>
                    <a:lnT w="25400" cmpd="sng">
                      <a:noFill/>
                    </a:lnT>
                    <a:lnB w="25400" cmpd="sng">
                      <a:noFill/>
                    </a:lnB>
                    <a:lnTlToBr w="12700" cmpd="sng">
                      <a:noFill/>
                      <a:prstDash val="solid"/>
                    </a:lnTlToBr>
                    <a:lnBlToTr w="12700" cmpd="sng">
                      <a:noFill/>
                      <a:prstDash val="solid"/>
                    </a:lnBlToTr>
                    <a:solidFill>
                      <a:srgbClr val="ECEDED"/>
                    </a:solidFill>
                  </a:tcPr>
                </a:tc>
                <a:extLst>
                  <a:ext uri="{0D108BD9-81ED-4DB2-BD59-A6C34878D82A}">
                    <a16:rowId xmlns:a16="http://schemas.microsoft.com/office/drawing/2014/main" val="98452984"/>
                  </a:ext>
                </a:extLst>
              </a:tr>
            </a:tbl>
          </a:graphicData>
        </a:graphic>
      </p:graphicFrame>
      <p:graphicFrame>
        <p:nvGraphicFramePr>
          <p:cNvPr id="27" name="Table 29" descr="" title="">
            <a:extLst>
              <a:ext uri="{FF2B5EF4-FFF2-40B4-BE49-F238E27FC236}">
                <a16:creationId xmlns:a16="http://schemas.microsoft.com/office/drawing/2014/main" id="{44D82DF8-2C85-4A6E-A064-6F796B9D1BA0}"/>
              </a:ext>
            </a:extLst>
          </p:cNvPr>
          <p:cNvGraphicFramePr>
            <a:graphicFrameLocks noGrp="1"/>
          </p:cNvGraphicFramePr>
          <p:nvPr>
            <p:extLst>
              <p:ext uri="{D42A27DB-BD31-4B8C-83A1-F6EECF244321}">
                <p14:modId xmlns:p14="http://schemas.microsoft.com/office/powerpoint/2010/main" val="2932294742"/>
              </p:ext>
            </p:extLst>
          </p:nvPr>
        </p:nvGraphicFramePr>
        <p:xfrm>
          <a:off x="5257800" y="2610589"/>
          <a:ext cx="1828800" cy="1783080"/>
        </p:xfrm>
        <a:graphic>
          <a:graphicData uri="http://schemas.openxmlformats.org/drawingml/2006/table">
            <a:tbl>
              <a:tblPr firstRow="1" bandRow="1"/>
              <a:tblGrid>
                <a:gridCol w="1828800">
                  <a:extLst>
                    <a:ext uri="{9D8B030D-6E8A-4147-A177-3AD203B41FA5}">
                      <a16:colId xmlns:a16="http://schemas.microsoft.com/office/drawing/2014/main" val="1573579391"/>
                    </a:ext>
                  </a:extLst>
                </a:gridCol>
              </a:tblGrid>
              <a:tr h="41951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200" dirty="0">
                          <a:solidFill>
                            <a:schemeClr val="bg1"/>
                          </a:solidFill>
                        </a:rPr>
                        <a:t>Does </a:t>
                      </a:r>
                      <a:r>
                        <a:rPr lang="en-US" sz="1200" dirty="0">
                          <a:solidFill>
                            <a:schemeClr val="bg2"/>
                          </a:solidFill>
                        </a:rPr>
                        <a:t>NOT </a:t>
                      </a:r>
                      <a:r>
                        <a:rPr lang="en-US" sz="1200" dirty="0">
                          <a:solidFill>
                            <a:schemeClr val="bg1"/>
                          </a:solidFill>
                        </a:rPr>
                        <a:t>require RA 13 license / registration</a:t>
                      </a:r>
                    </a:p>
                  </a:txBody>
                  <a:tcPr marL="68580" marR="68580" marT="34290" marB="34290">
                    <a:lnL>
                      <a:noFill/>
                    </a:lnL>
                    <a:lnR>
                      <a:noFill/>
                    </a:lnR>
                    <a:lnT w="25400" cmpd="sng">
                      <a:noFill/>
                    </a:lnT>
                    <a:lnB w="25400" cmpd="sng">
                      <a:noFill/>
                    </a:lnB>
                    <a:lnTlToBr w="12700" cmpd="sng">
                      <a:noFill/>
                      <a:prstDash val="solid"/>
                    </a:lnTlToBr>
                    <a:lnBlToTr w="12700" cmpd="sng">
                      <a:noFill/>
                      <a:prstDash val="solid"/>
                    </a:lnBlToTr>
                    <a:solidFill>
                      <a:srgbClr val="EE3135"/>
                    </a:solidFill>
                  </a:tcPr>
                </a:tc>
                <a:extLst>
                  <a:ext uri="{0D108BD9-81ED-4DB2-BD59-A6C34878D82A}">
                    <a16:rowId xmlns:a16="http://schemas.microsoft.com/office/drawing/2014/main" val="1948094691"/>
                  </a:ext>
                </a:extLst>
              </a:tr>
              <a:tr h="4572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i="0" u="none" strike="noStrike" kern="0" cap="none" spc="0" normalizeH="0" baseline="0" noProof="0" dirty="0">
                          <a:ln>
                            <a:noFill/>
                          </a:ln>
                          <a:solidFill>
                            <a:schemeClr val="accent1"/>
                          </a:solidFill>
                          <a:effectLst/>
                          <a:uLnTx/>
                          <a:uFillTx/>
                          <a:latin typeface="Arial"/>
                          <a:ea typeface="+mn-ea"/>
                          <a:cs typeface="+mn-cs"/>
                        </a:rPr>
                        <a:t>Delegate</a:t>
                      </a:r>
                      <a:r>
                        <a:rPr kumimoji="0" lang="en-US" sz="1200" i="0" u="none" strike="noStrike" kern="0" cap="none" spc="0" normalizeH="0" baseline="0" noProof="0" dirty="0">
                          <a:ln>
                            <a:noFill/>
                          </a:ln>
                          <a:effectLst/>
                          <a:uLnTx/>
                          <a:uFillTx/>
                          <a:latin typeface="Arial"/>
                          <a:ea typeface="+mn-ea"/>
                          <a:cs typeface="+mn-cs"/>
                        </a:rPr>
                        <a:t> </a:t>
                      </a:r>
                      <a:r>
                        <a:rPr kumimoji="0" lang="en-US" sz="1200" i="0" u="none" strike="noStrike" kern="0" cap="none" spc="0" normalizeH="0" baseline="0" noProof="0" dirty="0">
                          <a:ln>
                            <a:noFill/>
                          </a:ln>
                          <a:solidFill>
                            <a:srgbClr val="7F7F7F"/>
                          </a:solidFill>
                          <a:effectLst/>
                          <a:uLnTx/>
                          <a:uFillTx/>
                          <a:latin typeface="Arial"/>
                          <a:ea typeface="+mn-ea"/>
                          <a:cs typeface="+mn-cs"/>
                        </a:rPr>
                        <a:t>or</a:t>
                      </a:r>
                      <a:r>
                        <a:rPr kumimoji="0" lang="en-US" sz="1200" i="0" u="none" strike="noStrike" kern="0" cap="none" spc="0" normalizeH="0" baseline="0" noProof="0" dirty="0">
                          <a:ln>
                            <a:noFill/>
                          </a:ln>
                          <a:effectLst/>
                          <a:uLnTx/>
                          <a:uFillTx/>
                          <a:latin typeface="Arial"/>
                          <a:ea typeface="+mn-ea"/>
                          <a:cs typeface="+mn-cs"/>
                        </a:rPr>
                        <a:t> </a:t>
                      </a:r>
                      <a:r>
                        <a:rPr kumimoji="0" lang="en-US" sz="1200" i="0" u="none" strike="noStrike" kern="0" cap="none" spc="0" normalizeH="0" baseline="0" noProof="0" dirty="0">
                          <a:ln>
                            <a:noFill/>
                          </a:ln>
                          <a:solidFill>
                            <a:schemeClr val="accent1"/>
                          </a:solidFill>
                          <a:effectLst/>
                          <a:uLnTx/>
                          <a:uFillTx/>
                          <a:latin typeface="Arial"/>
                          <a:ea typeface="+mn-ea"/>
                          <a:cs typeface="+mn-cs"/>
                        </a:rPr>
                        <a:t>sub-delegate</a:t>
                      </a:r>
                      <a:r>
                        <a:rPr kumimoji="0" lang="en-US" sz="1200" i="0" u="none" strike="noStrike" kern="0" cap="none" spc="0" normalizeH="0" baseline="0" noProof="0" dirty="0">
                          <a:ln>
                            <a:noFill/>
                          </a:ln>
                          <a:effectLst/>
                          <a:uLnTx/>
                          <a:uFillTx/>
                          <a:latin typeface="Arial"/>
                          <a:ea typeface="+mn-ea"/>
                          <a:cs typeface="+mn-cs"/>
                        </a:rPr>
                        <a:t> </a:t>
                      </a:r>
                      <a:r>
                        <a:rPr kumimoji="0" lang="en-US" sz="1200" i="0" u="none" strike="noStrike" kern="0" cap="none" spc="0" normalizeH="0" baseline="0" noProof="0" dirty="0">
                          <a:ln>
                            <a:noFill/>
                          </a:ln>
                          <a:solidFill>
                            <a:srgbClr val="7F7F7F"/>
                          </a:solidFill>
                          <a:effectLst/>
                          <a:uLnTx/>
                          <a:uFillTx/>
                          <a:latin typeface="Arial"/>
                          <a:ea typeface="+mn-ea"/>
                          <a:cs typeface="+mn-cs"/>
                        </a:rPr>
                        <a:t>of the RA 13 Depositary</a:t>
                      </a:r>
                    </a:p>
                    <a:p>
                      <a:pPr marL="171450" marR="0" lvl="0" indent="-1714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kumimoji="0" lang="en-US" sz="1200" i="0" u="none" strike="noStrike" kern="0" cap="none" spc="0" normalizeH="0" baseline="0" noProof="0" dirty="0">
                          <a:ln>
                            <a:noFill/>
                          </a:ln>
                          <a:solidFill>
                            <a:srgbClr val="7F7F7F"/>
                          </a:solidFill>
                          <a:effectLst/>
                          <a:uLnTx/>
                          <a:uFillTx/>
                          <a:latin typeface="Arial"/>
                          <a:ea typeface="+mn-ea"/>
                          <a:cs typeface="+mn-cs"/>
                        </a:rPr>
                        <a:t>Staff of the delegate and sub-delegate</a:t>
                      </a:r>
                    </a:p>
                    <a:p>
                      <a:endParaRPr lang="en-US" sz="1200" dirty="0">
                        <a:solidFill>
                          <a:schemeClr val="tx1"/>
                        </a:solidFill>
                      </a:endParaRPr>
                    </a:p>
                  </a:txBody>
                  <a:tcPr marL="68580" marR="68580" marT="34290" marB="34290">
                    <a:lnL>
                      <a:noFill/>
                    </a:lnL>
                    <a:lnR>
                      <a:noFill/>
                    </a:lnR>
                    <a:lnT w="25400" cmpd="sng">
                      <a:noFill/>
                    </a:lnT>
                    <a:lnB w="25400" cmpd="sng">
                      <a:noFill/>
                    </a:lnB>
                    <a:lnTlToBr w="12700" cmpd="sng">
                      <a:noFill/>
                      <a:prstDash val="solid"/>
                    </a:lnTlToBr>
                    <a:lnBlToTr w="12700" cmpd="sng">
                      <a:noFill/>
                      <a:prstDash val="solid"/>
                    </a:lnBlToTr>
                    <a:solidFill>
                      <a:srgbClr val="000000">
                        <a:tint val="20000"/>
                      </a:srgbClr>
                    </a:solidFill>
                  </a:tcPr>
                </a:tc>
                <a:extLst>
                  <a:ext uri="{0D108BD9-81ED-4DB2-BD59-A6C34878D82A}">
                    <a16:rowId xmlns:a16="http://schemas.microsoft.com/office/drawing/2014/main" val="98452984"/>
                  </a:ext>
                </a:extLst>
              </a:tr>
            </a:tbl>
          </a:graphicData>
        </a:graphic>
      </p:graphicFrame>
      <p:cxnSp>
        <p:nvCxnSpPr>
          <p:cNvPr id="5" name="Connector: Elbow 4" descr="" title="">
            <a:extLst>
              <a:ext uri="{FF2B5EF4-FFF2-40B4-BE49-F238E27FC236}">
                <a16:creationId xmlns:a16="http://schemas.microsoft.com/office/drawing/2014/main" id="{6B24EF04-04A0-4DD4-9F5E-7BB2F88BC41C}"/>
              </a:ext>
            </a:extLst>
          </p:cNvPr>
          <p:cNvCxnSpPr>
            <a:cxnSpLocks/>
          </p:cNvCxnSpPr>
          <p:nvPr/>
        </p:nvCxnSpPr>
        <p:spPr>
          <a:xfrm rot="5400000">
            <a:off x="3582036" y="1563475"/>
            <a:ext cx="316230" cy="1663701"/>
          </a:xfrm>
          <a:prstGeom prst="bentConnector3">
            <a:avLst/>
          </a:prstGeom>
          <a:ln w="12700">
            <a:solidFill>
              <a:schemeClr val="bg2"/>
            </a:solidFill>
            <a:tailEnd type="none"/>
          </a:ln>
        </p:spPr>
        <p:style>
          <a:lnRef idx="1">
            <a:schemeClr val="accent1"/>
          </a:lnRef>
          <a:fillRef idx="0">
            <a:schemeClr val="accent1"/>
          </a:fillRef>
          <a:effectRef idx="0">
            <a:schemeClr val="accent1"/>
          </a:effectRef>
          <a:fontRef idx="minor">
            <a:schemeClr val="tx1"/>
          </a:fontRef>
        </p:style>
      </p:cxnSp>
      <p:cxnSp>
        <p:nvCxnSpPr>
          <p:cNvPr id="8" name="Connector: Elbow 7" descr="" title="">
            <a:extLst>
              <a:ext uri="{FF2B5EF4-FFF2-40B4-BE49-F238E27FC236}">
                <a16:creationId xmlns:a16="http://schemas.microsoft.com/office/drawing/2014/main" id="{F07EFB6D-1136-4B68-81DC-5FE2AB84972A}"/>
              </a:ext>
            </a:extLst>
          </p:cNvPr>
          <p:cNvCxnSpPr>
            <a:cxnSpLocks/>
            <a:stCxn id="22" idx="2"/>
            <a:endCxn id="27" idx="0"/>
          </p:cNvCxnSpPr>
          <p:nvPr/>
        </p:nvCxnSpPr>
        <p:spPr>
          <a:xfrm rot="16200000" flipH="1">
            <a:off x="5164086" y="1602474"/>
            <a:ext cx="416029" cy="1600199"/>
          </a:xfrm>
          <a:prstGeom prst="bentConnector3">
            <a:avLst>
              <a:gd name="adj1" fmla="val 50000"/>
            </a:avLst>
          </a:prstGeom>
          <a:ln w="12700">
            <a:solidFill>
              <a:schemeClr val="bg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4969606"/>
      </p:ext>
    </p:extLst>
  </p:cSld>
  <p:clrMapOvr>
    <a:masterClrMapping/>
  </p:clrMapOvr>
</p:sld>
</file>

<file path=ppt/slides/slide1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7" name="Title 3" descr="" title=""/>
          <p:cNvSpPr txBox="1">
            <a:spLocks/>
          </p:cNvSpPr>
          <p:nvPr/>
        </p:nvSpPr>
        <p:spPr>
          <a:xfrm>
            <a:off x="304800" y="409298"/>
            <a:ext cx="6019800" cy="486053"/>
          </a:xfrm>
          <a:prstGeom prst="rect">
            <a:avLst/>
          </a:prstGeom>
        </p:spPr>
        <p:txBody>
          <a:bodyPr lIns="0" tIns="0" rIns="0" bIns="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pPr defTabSz="685800"/>
            <a:endParaRPr lang="en-GB" sz="3800" b="1" spc="-100" dirty="0">
              <a:solidFill>
                <a:srgbClr val="EE3135"/>
              </a:solidFill>
              <a:latin typeface="Arial"/>
            </a:endParaRPr>
          </a:p>
        </p:txBody>
      </p:sp>
      <p:sp>
        <p:nvSpPr>
          <p:cNvPr id="4" name="Title 3" descr="" title=""/>
          <p:cNvSpPr>
            <a:spLocks noGrp="1"/>
          </p:cNvSpPr>
          <p:nvPr>
            <p:ph type="title"/>
          </p:nvPr>
        </p:nvSpPr>
        <p:spPr/>
        <p:txBody>
          <a:bodyPr/>
          <a:lstStyle/>
          <a:p>
            <a:r>
              <a:rPr lang="en-US" dirty="0"/>
              <a:t>What criteria do you need to meet to become an RA 13 Depositary?</a:t>
            </a:r>
            <a:endParaRPr lang="en-GB" dirty="0"/>
          </a:p>
        </p:txBody>
      </p:sp>
      <p:sp>
        <p:nvSpPr>
          <p:cNvPr id="16" name="Content Placeholder 15" descr="" title="">
            <a:extLst>
              <a:ext uri="{FF2B5EF4-FFF2-40B4-BE49-F238E27FC236}">
                <a16:creationId xmlns:a16="http://schemas.microsoft.com/office/drawing/2014/main" id="{4F310508-C88D-4BD1-9F73-28088FAE3159}"/>
              </a:ext>
            </a:extLst>
          </p:cNvPr>
          <p:cNvSpPr>
            <a:spLocks noGrp="1"/>
          </p:cNvSpPr>
          <p:nvPr>
            <p:ph sz="quarter" idx="12"/>
          </p:nvPr>
        </p:nvSpPr>
        <p:spPr>
          <a:xfrm>
            <a:off x="566738" y="1495425"/>
            <a:ext cx="2286000" cy="3240087"/>
          </a:xfrm>
        </p:spPr>
        <p:txBody>
          <a:bodyPr/>
          <a:lstStyle/>
          <a:p>
            <a:endParaRPr lang="en-US" sz="1200" dirty="0"/>
          </a:p>
          <a:p>
            <a:pPr marL="283464" lvl="2" indent="-283464"/>
            <a:r>
              <a:rPr lang="en-US" sz="1200" dirty="0"/>
              <a:t>As part of the licensing/</a:t>
            </a:r>
            <a:br>
              <a:rPr lang="en-US" sz="1200" dirty="0"/>
            </a:br>
            <a:r>
              <a:rPr lang="en-US" sz="1200" dirty="0"/>
              <a:t>registration assessment process, the SFC must be satisfied that the applicant is </a:t>
            </a:r>
            <a:r>
              <a:rPr lang="en-US" sz="1200" dirty="0">
                <a:solidFill>
                  <a:schemeClr val="accent1"/>
                </a:solidFill>
              </a:rPr>
              <a:t>competent and fit and proper</a:t>
            </a:r>
          </a:p>
          <a:p>
            <a:pPr marL="283464" lvl="2" indent="-283464"/>
            <a:r>
              <a:rPr lang="en-US" sz="1200" dirty="0"/>
              <a:t>The SFC's "Fit and Proper Guidelines" and "Guidelines on Competence" set out the standards for assessing the fitness and propriety of a person to carry out regulated activities (as summarized in the diagram)</a:t>
            </a:r>
          </a:p>
          <a:p>
            <a:endParaRPr lang="en-GB" sz="1200" dirty="0"/>
          </a:p>
        </p:txBody>
      </p:sp>
      <p:grpSp>
        <p:nvGrpSpPr>
          <p:cNvPr id="47" name="Group 46" descr="" title="">
            <a:extLst>
              <a:ext uri="{FF2B5EF4-FFF2-40B4-BE49-F238E27FC236}">
                <a16:creationId xmlns:a16="http://schemas.microsoft.com/office/drawing/2014/main" id="{99FC0DC9-716F-401A-AC19-DB80C6B8D18F}"/>
              </a:ext>
            </a:extLst>
          </p:cNvPr>
          <p:cNvGrpSpPr/>
          <p:nvPr/>
        </p:nvGrpSpPr>
        <p:grpSpPr>
          <a:xfrm>
            <a:off x="3154837" y="1779270"/>
            <a:ext cx="5559452" cy="2880360"/>
            <a:chOff x="3154837" y="1779270"/>
            <a:chExt cx="5559452" cy="2880360"/>
          </a:xfrm>
        </p:grpSpPr>
        <p:sp>
          <p:nvSpPr>
            <p:cNvPr id="30" name="TextBox 29" descr="" title="">
              <a:extLst>
                <a:ext uri="{FF2B5EF4-FFF2-40B4-BE49-F238E27FC236}">
                  <a16:creationId xmlns:a16="http://schemas.microsoft.com/office/drawing/2014/main" id="{FFE03B5A-B3F5-42DB-AAAD-7EA6A569FA2F}"/>
                </a:ext>
              </a:extLst>
            </p:cNvPr>
            <p:cNvSpPr txBox="1"/>
            <p:nvPr/>
          </p:nvSpPr>
          <p:spPr>
            <a:xfrm>
              <a:off x="4754880" y="3043381"/>
              <a:ext cx="2103120" cy="365760"/>
            </a:xfrm>
            <a:prstGeom prst="rect">
              <a:avLst/>
            </a:prstGeom>
            <a:solidFill>
              <a:srgbClr val="ECEDED"/>
            </a:solidFill>
            <a:ln w="12700" cap="flat" cmpd="sng" algn="ctr">
              <a:solidFill>
                <a:schemeClr val="bg2"/>
              </a:solidFill>
              <a:prstDash val="solid"/>
            </a:ln>
            <a:effectLst/>
          </p:spPr>
          <p:txBody>
            <a:bodyPr wrap="squar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000" i="0" u="none" strike="noStrike" kern="0" cap="none" spc="0" normalizeH="0" baseline="0" noProof="0" dirty="0">
                  <a:ln>
                    <a:noFill/>
                  </a:ln>
                  <a:effectLst/>
                  <a:uLnTx/>
                  <a:uFillTx/>
                  <a:latin typeface="Arial"/>
                  <a:ea typeface="+mn-ea"/>
                  <a:cs typeface="+mn-cs"/>
                </a:rPr>
                <a:t>Fit and properness and competence requirements</a:t>
              </a:r>
            </a:p>
          </p:txBody>
        </p:sp>
        <p:sp>
          <p:nvSpPr>
            <p:cNvPr id="31" name="Oval 30" descr="" title="">
              <a:extLst>
                <a:ext uri="{FF2B5EF4-FFF2-40B4-BE49-F238E27FC236}">
                  <a16:creationId xmlns:a16="http://schemas.microsoft.com/office/drawing/2014/main" id="{AB589ACE-112E-49FC-AD66-342052996E9F}"/>
                </a:ext>
              </a:extLst>
            </p:cNvPr>
            <p:cNvSpPr>
              <a:spLocks noChangeAspect="1"/>
            </p:cNvSpPr>
            <p:nvPr/>
          </p:nvSpPr>
          <p:spPr>
            <a:xfrm>
              <a:off x="5257800" y="1779270"/>
              <a:ext cx="1097280" cy="1097280"/>
            </a:xfrm>
            <a:prstGeom prst="ellipse">
              <a:avLst/>
            </a:prstGeom>
            <a:solidFill>
              <a:srgbClr val="ECEDED"/>
            </a:solidFill>
            <a:ln w="12700" cap="flat" cmpd="sng" algn="ctr">
              <a:solidFill>
                <a:schemeClr val="bg2"/>
              </a:solidFill>
              <a:prstDash val="solid"/>
            </a:ln>
            <a:effectLst/>
          </p:spPr>
          <p:txBody>
            <a:bodyPr wrap="squar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000" i="0" u="none" strike="noStrike" kern="0" cap="none" spc="0" normalizeH="0" baseline="0" noProof="0" dirty="0">
                  <a:ln>
                    <a:noFill/>
                  </a:ln>
                  <a:effectLst/>
                  <a:uLnTx/>
                  <a:uFillTx/>
                  <a:latin typeface="Arial"/>
                  <a:ea typeface="+mn-ea"/>
                  <a:cs typeface="+mn-cs"/>
                </a:rPr>
                <a:t>Financial status or solvency</a:t>
              </a:r>
            </a:p>
          </p:txBody>
        </p:sp>
        <p:cxnSp>
          <p:nvCxnSpPr>
            <p:cNvPr id="32" name="Straight Connector 31" descr="" title="">
              <a:extLst>
                <a:ext uri="{FF2B5EF4-FFF2-40B4-BE49-F238E27FC236}">
                  <a16:creationId xmlns:a16="http://schemas.microsoft.com/office/drawing/2014/main" id="{6E13F68C-CB9D-42E0-9184-28BD2EAE26B1}"/>
                </a:ext>
              </a:extLst>
            </p:cNvPr>
            <p:cNvCxnSpPr>
              <a:cxnSpLocks/>
              <a:stCxn id="30" idx="0"/>
              <a:endCxn id="31" idx="4"/>
            </p:cNvCxnSpPr>
            <p:nvPr/>
          </p:nvCxnSpPr>
          <p:spPr>
            <a:xfrm flipV="1">
              <a:off x="5806440" y="2876550"/>
              <a:ext cx="0" cy="166831"/>
            </a:xfrm>
            <a:prstGeom prst="line">
              <a:avLst/>
            </a:prstGeom>
            <a:noFill/>
            <a:ln w="12700" cap="flat" cmpd="sng" algn="ctr">
              <a:solidFill>
                <a:srgbClr val="000000">
                  <a:shade val="95000"/>
                  <a:satMod val="105000"/>
                </a:srgbClr>
              </a:solidFill>
              <a:prstDash val="solid"/>
              <a:tailEnd type="none"/>
            </a:ln>
            <a:effectLst/>
          </p:spPr>
        </p:cxnSp>
        <p:sp>
          <p:nvSpPr>
            <p:cNvPr id="33" name="Oval 32" descr="" title="">
              <a:extLst>
                <a:ext uri="{FF2B5EF4-FFF2-40B4-BE49-F238E27FC236}">
                  <a16:creationId xmlns:a16="http://schemas.microsoft.com/office/drawing/2014/main" id="{D8F5CB0E-21B6-42C1-865D-F2A09E1580D9}"/>
                </a:ext>
              </a:extLst>
            </p:cNvPr>
            <p:cNvSpPr>
              <a:spLocks noChangeAspect="1"/>
            </p:cNvSpPr>
            <p:nvPr/>
          </p:nvSpPr>
          <p:spPr>
            <a:xfrm>
              <a:off x="7068369" y="2403301"/>
              <a:ext cx="1645920" cy="1645920"/>
            </a:xfrm>
            <a:prstGeom prst="ellipse">
              <a:avLst/>
            </a:prstGeom>
            <a:solidFill>
              <a:srgbClr val="ECEDED"/>
            </a:solidFill>
            <a:ln w="12700" cap="flat" cmpd="sng" algn="ctr">
              <a:solidFill>
                <a:schemeClr val="bg2"/>
              </a:solidFill>
              <a:prstDash val="solid"/>
            </a:ln>
            <a:effectLst/>
          </p:spPr>
          <p:txBody>
            <a:bodyPr wrap="squar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000" i="0" u="none" strike="noStrike" kern="0" cap="none" spc="0" normalizeH="0" baseline="0" noProof="0" dirty="0">
                  <a:ln>
                    <a:noFill/>
                  </a:ln>
                  <a:effectLst/>
                  <a:uLnTx/>
                  <a:uFillTx/>
                  <a:latin typeface="Arial"/>
                  <a:ea typeface="+mn-ea"/>
                  <a:cs typeface="+mn-cs"/>
                </a:rPr>
                <a:t>Education or other qualifications or experience of the officers of the corporation having regard to the nature of their functions to be performed</a:t>
              </a:r>
            </a:p>
          </p:txBody>
        </p:sp>
        <p:sp>
          <p:nvSpPr>
            <p:cNvPr id="34" name="Oval 33" descr="" title="">
              <a:extLst>
                <a:ext uri="{FF2B5EF4-FFF2-40B4-BE49-F238E27FC236}">
                  <a16:creationId xmlns:a16="http://schemas.microsoft.com/office/drawing/2014/main" id="{341ACE0A-390A-4D82-B3F9-0C74122662E8}"/>
                </a:ext>
              </a:extLst>
            </p:cNvPr>
            <p:cNvSpPr>
              <a:spLocks noChangeAspect="1"/>
            </p:cNvSpPr>
            <p:nvPr/>
          </p:nvSpPr>
          <p:spPr>
            <a:xfrm>
              <a:off x="3154837" y="2540461"/>
              <a:ext cx="1371600" cy="1371600"/>
            </a:xfrm>
            <a:prstGeom prst="ellipse">
              <a:avLst/>
            </a:prstGeom>
            <a:solidFill>
              <a:srgbClr val="ECEDED"/>
            </a:solidFill>
            <a:ln w="12700" cap="flat" cmpd="sng" algn="ctr">
              <a:solidFill>
                <a:schemeClr val="bg2"/>
              </a:solidFill>
              <a:prstDash val="solid"/>
            </a:ln>
            <a:effectLst/>
          </p:spPr>
          <p:txBody>
            <a:bodyPr wrap="squar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000" i="0" u="none" strike="noStrike" kern="0" cap="none" spc="0" normalizeH="0" baseline="0" noProof="0" dirty="0">
                  <a:ln>
                    <a:noFill/>
                  </a:ln>
                  <a:effectLst/>
                  <a:uLnTx/>
                  <a:uFillTx/>
                  <a:latin typeface="Arial"/>
                  <a:ea typeface="+mn-ea"/>
                  <a:cs typeface="+mn-cs"/>
                </a:rPr>
                <a:t>Ability to carry on the regulated activity competently, honestly and fairly</a:t>
              </a:r>
            </a:p>
          </p:txBody>
        </p:sp>
        <p:sp>
          <p:nvSpPr>
            <p:cNvPr id="35" name="Oval 34" descr="" title="">
              <a:extLst>
                <a:ext uri="{FF2B5EF4-FFF2-40B4-BE49-F238E27FC236}">
                  <a16:creationId xmlns:a16="http://schemas.microsoft.com/office/drawing/2014/main" id="{FF440F1A-B318-4357-AEA6-0405F0FAC4E1}"/>
                </a:ext>
              </a:extLst>
            </p:cNvPr>
            <p:cNvSpPr>
              <a:spLocks noChangeAspect="1"/>
            </p:cNvSpPr>
            <p:nvPr/>
          </p:nvSpPr>
          <p:spPr>
            <a:xfrm>
              <a:off x="5257800" y="3562350"/>
              <a:ext cx="1097280" cy="1097280"/>
            </a:xfrm>
            <a:prstGeom prst="ellipse">
              <a:avLst/>
            </a:prstGeom>
            <a:solidFill>
              <a:srgbClr val="ECEDED"/>
            </a:solidFill>
            <a:ln w="12700" cap="flat" cmpd="sng" algn="ctr">
              <a:solidFill>
                <a:schemeClr val="bg2"/>
              </a:solidFill>
              <a:prstDash val="solid"/>
            </a:ln>
            <a:effectLst/>
          </p:spPr>
          <p:txBody>
            <a:bodyPr wrap="square" lIns="0" tIns="0" rIns="0" bIns="0" rtlCol="0" anchor="ctr"/>
            <a:lstStyle/>
            <a:p>
              <a:pPr marL="0" marR="0" lvl="0" indent="-85725" algn="ctr" defTabSz="685800" eaLnBrk="1" fontAlgn="auto" latinLnBrk="0" hangingPunct="1">
                <a:lnSpc>
                  <a:spcPct val="100000"/>
                </a:lnSpc>
                <a:spcBef>
                  <a:spcPts val="0"/>
                </a:spcBef>
                <a:spcAft>
                  <a:spcPts val="0"/>
                </a:spcAft>
                <a:buClrTx/>
                <a:buSzTx/>
                <a:buFontTx/>
                <a:buNone/>
                <a:tabLst/>
                <a:defRPr/>
              </a:pPr>
              <a:r>
                <a:rPr kumimoji="0" lang="en-GB" sz="1000" i="0" u="none" strike="noStrike" kern="0" cap="none" spc="0" normalizeH="0" baseline="0" noProof="0" dirty="0">
                  <a:ln>
                    <a:noFill/>
                  </a:ln>
                  <a:effectLst/>
                  <a:uLnTx/>
                  <a:uFillTx/>
                  <a:latin typeface="Arial"/>
                  <a:ea typeface="+mn-ea"/>
                  <a:cs typeface="+mn-cs"/>
                </a:rPr>
                <a:t>Reputation, character, reliability and financial integrity</a:t>
              </a:r>
            </a:p>
          </p:txBody>
        </p:sp>
        <p:cxnSp>
          <p:nvCxnSpPr>
            <p:cNvPr id="36" name="Straight Connector 35" descr="" title="">
              <a:extLst>
                <a:ext uri="{FF2B5EF4-FFF2-40B4-BE49-F238E27FC236}">
                  <a16:creationId xmlns:a16="http://schemas.microsoft.com/office/drawing/2014/main" id="{FB95AE61-D125-4394-B7E9-138D88C68BCB}"/>
                </a:ext>
              </a:extLst>
            </p:cNvPr>
            <p:cNvCxnSpPr>
              <a:cxnSpLocks/>
              <a:stCxn id="34" idx="6"/>
              <a:endCxn id="30" idx="1"/>
            </p:cNvCxnSpPr>
            <p:nvPr/>
          </p:nvCxnSpPr>
          <p:spPr>
            <a:xfrm>
              <a:off x="4526437" y="3226261"/>
              <a:ext cx="228443" cy="0"/>
            </a:xfrm>
            <a:prstGeom prst="line">
              <a:avLst/>
            </a:prstGeom>
            <a:noFill/>
            <a:ln w="9525" cap="flat" cmpd="sng" algn="ctr">
              <a:solidFill>
                <a:srgbClr val="000000">
                  <a:shade val="95000"/>
                  <a:satMod val="105000"/>
                </a:srgbClr>
              </a:solidFill>
              <a:prstDash val="solid"/>
              <a:tailEnd type="none"/>
            </a:ln>
            <a:effectLst/>
          </p:spPr>
        </p:cxnSp>
        <p:cxnSp>
          <p:nvCxnSpPr>
            <p:cNvPr id="37" name="Straight Connector 36" descr="" title="">
              <a:extLst>
                <a:ext uri="{FF2B5EF4-FFF2-40B4-BE49-F238E27FC236}">
                  <a16:creationId xmlns:a16="http://schemas.microsoft.com/office/drawing/2014/main" id="{1374FADE-E285-4B31-AFE0-B76053FDAC61}"/>
                </a:ext>
              </a:extLst>
            </p:cNvPr>
            <p:cNvCxnSpPr>
              <a:cxnSpLocks/>
              <a:stCxn id="30" idx="2"/>
              <a:endCxn id="35" idx="0"/>
            </p:cNvCxnSpPr>
            <p:nvPr/>
          </p:nvCxnSpPr>
          <p:spPr>
            <a:xfrm>
              <a:off x="5806440" y="3409141"/>
              <a:ext cx="0" cy="153209"/>
            </a:xfrm>
            <a:prstGeom prst="line">
              <a:avLst/>
            </a:prstGeom>
            <a:noFill/>
            <a:ln w="9525" cap="flat" cmpd="sng" algn="ctr">
              <a:solidFill>
                <a:srgbClr val="000000">
                  <a:shade val="95000"/>
                  <a:satMod val="105000"/>
                </a:srgbClr>
              </a:solidFill>
              <a:prstDash val="solid"/>
              <a:tailEnd type="none"/>
            </a:ln>
            <a:effectLst/>
          </p:spPr>
        </p:cxnSp>
        <p:cxnSp>
          <p:nvCxnSpPr>
            <p:cNvPr id="38" name="Straight Connector 37" descr="" title="">
              <a:extLst>
                <a:ext uri="{FF2B5EF4-FFF2-40B4-BE49-F238E27FC236}">
                  <a16:creationId xmlns:a16="http://schemas.microsoft.com/office/drawing/2014/main" id="{EE01022B-757C-4A81-BDCA-48D205539E3A}"/>
                </a:ext>
              </a:extLst>
            </p:cNvPr>
            <p:cNvCxnSpPr>
              <a:cxnSpLocks/>
              <a:stCxn id="30" idx="3"/>
              <a:endCxn id="33" idx="2"/>
            </p:cNvCxnSpPr>
            <p:nvPr/>
          </p:nvCxnSpPr>
          <p:spPr>
            <a:xfrm>
              <a:off x="6858000" y="3226261"/>
              <a:ext cx="210369" cy="0"/>
            </a:xfrm>
            <a:prstGeom prst="line">
              <a:avLst/>
            </a:prstGeom>
            <a:noFill/>
            <a:ln w="9525" cap="flat" cmpd="sng" algn="ctr">
              <a:solidFill>
                <a:srgbClr val="000000">
                  <a:shade val="95000"/>
                  <a:satMod val="105000"/>
                </a:srgbClr>
              </a:solidFill>
              <a:prstDash val="solid"/>
              <a:tailEnd type="none"/>
            </a:ln>
            <a:effectLst/>
          </p:spPr>
        </p:cxnSp>
      </p:grpSp>
      <p:cxnSp>
        <p:nvCxnSpPr>
          <p:cNvPr id="50" name="Straight Connector 49" descr="" title="">
            <a:extLst>
              <a:ext uri="{FF2B5EF4-FFF2-40B4-BE49-F238E27FC236}">
                <a16:creationId xmlns:a16="http://schemas.microsoft.com/office/drawing/2014/main" id="{0966E413-F922-451B-83B5-53D0458A887F}"/>
              </a:ext>
            </a:extLst>
          </p:cNvPr>
          <p:cNvCxnSpPr/>
          <p:nvPr/>
        </p:nvCxnSpPr>
        <p:spPr>
          <a:xfrm>
            <a:off x="2926080" y="1657350"/>
            <a:ext cx="0" cy="3108960"/>
          </a:xfrm>
          <a:prstGeom prst="line">
            <a:avLst/>
          </a:prstGeom>
          <a:ln w="12700">
            <a:solidFill>
              <a:schemeClr val="bg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244986"/>
      </p:ext>
    </p:extLst>
  </p:cSld>
  <p:clrMapOvr>
    <a:masterClrMapping/>
  </p:clrMapOvr>
</p:sld>
</file>

<file path=ppt/slides/slide1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7" name="Title 3" descr="" title="">
            <a:extLst>
              <a:ext uri="{FF2B5EF4-FFF2-40B4-BE49-F238E27FC236}">
                <a16:creationId xmlns:a16="http://schemas.microsoft.com/office/drawing/2014/main" id="{151A8966-AE07-4721-A396-C70100799777}"/>
              </a:ext>
            </a:extLst>
          </p:cNvPr>
          <p:cNvSpPr>
            <a:spLocks noGrp="1"/>
          </p:cNvSpPr>
          <p:nvPr>
            <p:ph type="title"/>
          </p:nvPr>
        </p:nvSpPr>
        <p:spPr/>
        <p:txBody>
          <a:bodyPr/>
          <a:lstStyle/>
          <a:p>
            <a:r>
              <a:rPr lang="en-US" dirty="0"/>
              <a:t>What criteria do you need to meet to become an RA 13 Depositary? </a:t>
            </a:r>
            <a:endParaRPr lang="en-GB" dirty="0"/>
          </a:p>
        </p:txBody>
      </p:sp>
      <p:sp>
        <p:nvSpPr>
          <p:cNvPr id="10" name="Content Placeholder 9" descr="" title="">
            <a:extLst>
              <a:ext uri="{FF2B5EF4-FFF2-40B4-BE49-F238E27FC236}">
                <a16:creationId xmlns:a16="http://schemas.microsoft.com/office/drawing/2014/main" id="{98E4A464-4CE8-44AD-96D3-8CEAEEDB2D4E}"/>
              </a:ext>
            </a:extLst>
          </p:cNvPr>
          <p:cNvSpPr>
            <a:spLocks noGrp="1"/>
          </p:cNvSpPr>
          <p:nvPr>
            <p:ph sz="quarter" idx="12"/>
          </p:nvPr>
        </p:nvSpPr>
        <p:spPr/>
        <p:txBody>
          <a:bodyPr/>
          <a:lstStyle/>
          <a:p>
            <a:pPr marL="283464" lvl="2" indent="-283464"/>
            <a:r>
              <a:rPr lang="en-US" sz="1200" dirty="0"/>
              <a:t>The table below set out the key basic criteria that the SFC will consider in the licensing/registration process:</a:t>
            </a:r>
          </a:p>
        </p:txBody>
      </p:sp>
      <p:graphicFrame>
        <p:nvGraphicFramePr>
          <p:cNvPr id="13" name="Table 6" descr="" title="">
            <a:extLst>
              <a:ext uri="{FF2B5EF4-FFF2-40B4-BE49-F238E27FC236}">
                <a16:creationId xmlns:a16="http://schemas.microsoft.com/office/drawing/2014/main" id="{A1C47808-77D8-4624-925C-F4350EDCDD83}"/>
              </a:ext>
            </a:extLst>
          </p:cNvPr>
          <p:cNvGraphicFramePr>
            <a:graphicFrameLocks noGrp="1"/>
          </p:cNvGraphicFramePr>
          <p:nvPr>
            <p:extLst>
              <p:ext uri="{D42A27DB-BD31-4B8C-83A1-F6EECF244321}">
                <p14:modId xmlns:p14="http://schemas.microsoft.com/office/powerpoint/2010/main" val="3753657635"/>
              </p:ext>
            </p:extLst>
          </p:nvPr>
        </p:nvGraphicFramePr>
        <p:xfrm>
          <a:off x="566928" y="1733550"/>
          <a:ext cx="8046720" cy="3611880"/>
        </p:xfrm>
        <a:graphic>
          <a:graphicData uri="http://schemas.openxmlformats.org/drawingml/2006/table">
            <a:tbl>
              <a:tblPr firstRow="1" bandRow="1"/>
              <a:tblGrid>
                <a:gridCol w="1645920">
                  <a:extLst>
                    <a:ext uri="{9D8B030D-6E8A-4147-A177-3AD203B41FA5}">
                      <a16:colId xmlns:a16="http://schemas.microsoft.com/office/drawing/2014/main" val="4277729353"/>
                    </a:ext>
                  </a:extLst>
                </a:gridCol>
                <a:gridCol w="2377440">
                  <a:extLst>
                    <a:ext uri="{9D8B030D-6E8A-4147-A177-3AD203B41FA5}">
                      <a16:colId xmlns:a16="http://schemas.microsoft.com/office/drawing/2014/main" val="1558747274"/>
                    </a:ext>
                  </a:extLst>
                </a:gridCol>
                <a:gridCol w="2377440">
                  <a:extLst>
                    <a:ext uri="{9D8B030D-6E8A-4147-A177-3AD203B41FA5}">
                      <a16:colId xmlns:a16="http://schemas.microsoft.com/office/drawing/2014/main" val="788951180"/>
                    </a:ext>
                  </a:extLst>
                </a:gridCol>
                <a:gridCol w="1645920">
                  <a:extLst>
                    <a:ext uri="{9D8B030D-6E8A-4147-A177-3AD203B41FA5}">
                      <a16:colId xmlns:a16="http://schemas.microsoft.com/office/drawing/2014/main" val="1181582136"/>
                    </a:ext>
                  </a:extLst>
                </a:gridCol>
              </a:tblGrid>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spcAft>
                          <a:spcPts val="300"/>
                        </a:spcAft>
                      </a:pPr>
                      <a:r>
                        <a:rPr lang="en-GB" sz="1000" dirty="0">
                          <a:solidFill>
                            <a:schemeClr val="bg1"/>
                          </a:solidFill>
                        </a:rPr>
                        <a:t>Criteria</a:t>
                      </a:r>
                    </a:p>
                  </a:txBody>
                  <a:tcPr marL="45720" marR="45720" anchor="ctr">
                    <a:lnL>
                      <a:noFill/>
                    </a:lnL>
                    <a:lnR w="12700" cap="flat" cmpd="sng" algn="ctr">
                      <a:solidFill>
                        <a:schemeClr val="bg1"/>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solidFill>
                      <a:schemeClr val="tx2"/>
                    </a:solidFill>
                  </a:tcPr>
                </a:tc>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spcAft>
                          <a:spcPts val="300"/>
                        </a:spcAft>
                      </a:pPr>
                      <a:r>
                        <a:rPr lang="en-GB" sz="1000" dirty="0">
                          <a:solidFill>
                            <a:schemeClr val="bg1"/>
                          </a:solidFill>
                        </a:rPr>
                        <a:t>Details</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solidFill>
                      <a:schemeClr val="tx2"/>
                    </a:solidFill>
                  </a:tcPr>
                </a:tc>
                <a:tc hMerge="1">
                  <a:txBody>
                    <a:bodyPr/>
                    <a:lstStyle/>
                    <a:p>
                      <a:endParaRPr lang="en-GB"/>
                    </a:p>
                  </a:txBody>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spcAft>
                          <a:spcPts val="300"/>
                        </a:spcAft>
                      </a:pPr>
                      <a:r>
                        <a:rPr lang="en-GB" sz="1000" dirty="0">
                          <a:solidFill>
                            <a:schemeClr val="bg1"/>
                          </a:solidFill>
                        </a:rPr>
                        <a:t>Applicability</a:t>
                      </a:r>
                    </a:p>
                  </a:txBody>
                  <a:tcPr marL="45720" marR="45720" anchor="ctr">
                    <a:lnL w="12700" cap="flat" cmpd="sng" algn="ctr">
                      <a:solidFill>
                        <a:schemeClr val="bg1"/>
                      </a:solidFill>
                      <a:prstDash val="solid"/>
                      <a:round/>
                      <a:headEnd type="none" w="med" len="med"/>
                      <a:tailEnd type="none" w="med" len="med"/>
                    </a:lnL>
                    <a:lnR>
                      <a:noFill/>
                    </a:lnR>
                    <a:lnT w="25400" cmpd="sng">
                      <a:noFill/>
                    </a:lnT>
                    <a:lnB w="254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208453575"/>
                  </a:ext>
                </a:extLst>
              </a:tr>
              <a:tr h="21945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3736" indent="-173736">
                        <a:spcAft>
                          <a:spcPts val="0"/>
                        </a:spcAft>
                        <a:buClr>
                          <a:schemeClr val="tx2"/>
                        </a:buClr>
                        <a:buFont typeface="+mj-lt"/>
                        <a:buAutoNum type="arabicPeriod"/>
                      </a:pPr>
                      <a:r>
                        <a:rPr lang="en-GB" sz="1000" b="0" kern="1200" dirty="0">
                          <a:solidFill>
                            <a:schemeClr val="bg2"/>
                          </a:solidFill>
                          <a:effectLst/>
                          <a:latin typeface="+mn-lt"/>
                          <a:ea typeface="+mn-ea"/>
                          <a:cs typeface="+mn-cs"/>
                        </a:rPr>
                        <a:t>Responsible Officers ("</a:t>
                      </a:r>
                      <a:r>
                        <a:rPr lang="en-GB" sz="1000" b="0" kern="1200" dirty="0">
                          <a:solidFill>
                            <a:srgbClr val="C00000"/>
                          </a:solidFill>
                          <a:effectLst/>
                          <a:latin typeface="+mn-lt"/>
                          <a:ea typeface="+mn-ea"/>
                          <a:cs typeface="+mn-cs"/>
                        </a:rPr>
                        <a:t>RO</a:t>
                      </a:r>
                      <a:r>
                        <a:rPr lang="en-GB" sz="1000" b="0" kern="1200" dirty="0">
                          <a:solidFill>
                            <a:schemeClr val="bg2"/>
                          </a:solidFill>
                          <a:effectLst/>
                          <a:latin typeface="+mn-lt"/>
                          <a:ea typeface="+mn-ea"/>
                          <a:cs typeface="+mn-cs"/>
                        </a:rPr>
                        <a:t>") and Executive Officers ("</a:t>
                      </a:r>
                      <a:r>
                        <a:rPr lang="en-GB" sz="1000" b="0" kern="1200" dirty="0">
                          <a:solidFill>
                            <a:srgbClr val="C00000"/>
                          </a:solidFill>
                          <a:effectLst/>
                          <a:latin typeface="+mn-lt"/>
                          <a:ea typeface="+mn-ea"/>
                          <a:cs typeface="+mn-cs"/>
                        </a:rPr>
                        <a:t>EO</a:t>
                      </a:r>
                      <a:r>
                        <a:rPr lang="en-GB" sz="1000" b="0" kern="1200" dirty="0">
                          <a:solidFill>
                            <a:schemeClr val="bg2"/>
                          </a:solidFill>
                          <a:effectLst/>
                          <a:latin typeface="+mn-lt"/>
                          <a:ea typeface="+mn-ea"/>
                          <a:cs typeface="+mn-cs"/>
                        </a:rPr>
                        <a:t>")</a:t>
                      </a:r>
                      <a:endParaRPr lang="en-GB" sz="1000" b="0" dirty="0">
                        <a:solidFill>
                          <a:schemeClr val="bg2"/>
                        </a:solidFill>
                      </a:endParaRPr>
                    </a:p>
                  </a:txBody>
                  <a:tcPr marL="45720" marR="45720">
                    <a:lnL>
                      <a:noFill/>
                    </a:lnL>
                    <a:lnR>
                      <a:noFill/>
                    </a:lnR>
                    <a:lnT w="25400" cmpd="sng">
                      <a:noFill/>
                    </a:lnT>
                    <a:lnB>
                      <a:noFill/>
                    </a:lnB>
                    <a:lnTlToBr w="12700" cmpd="sng">
                      <a:noFill/>
                      <a:prstDash val="solid"/>
                    </a:lnTlToBr>
                    <a:lnBlToTr w="12700" cmpd="sng">
                      <a:noFill/>
                      <a:prstDash val="solid"/>
                    </a:lnBlToTr>
                    <a:solidFill>
                      <a:srgbClr val="ECEDED"/>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spcAft>
                          <a:spcPts val="0"/>
                        </a:spcAft>
                        <a:buFont typeface="Arial" panose="020B0604020202020204" pitchFamily="34" charset="0"/>
                        <a:buNone/>
                      </a:pPr>
                      <a:r>
                        <a:rPr lang="en-GB" sz="1000" b="1" i="0" u="none" kern="1200" dirty="0">
                          <a:solidFill>
                            <a:schemeClr val="accent1"/>
                          </a:solidFill>
                          <a:effectLst/>
                          <a:latin typeface="+mn-lt"/>
                          <a:ea typeface="+mn-ea"/>
                          <a:cs typeface="+mn-cs"/>
                        </a:rPr>
                        <a:t>Licensed Corporation</a:t>
                      </a:r>
                    </a:p>
                    <a:p>
                      <a:pPr marL="173736" indent="-173736">
                        <a:spcAft>
                          <a:spcPts val="0"/>
                        </a:spcAft>
                        <a:buClr>
                          <a:schemeClr val="tx2"/>
                        </a:buClr>
                        <a:buSzPct val="80000"/>
                        <a:buFont typeface="Wingdings" panose="05000000000000000000" pitchFamily="2" charset="2"/>
                        <a:buChar char="n"/>
                      </a:pPr>
                      <a:r>
                        <a:rPr lang="en-GB" sz="1000" b="0" kern="1200" dirty="0">
                          <a:solidFill>
                            <a:schemeClr val="tx1"/>
                          </a:solidFill>
                          <a:effectLst/>
                          <a:latin typeface="+mn-lt"/>
                          <a:ea typeface="+mn-ea"/>
                          <a:cs typeface="+mn-cs"/>
                        </a:rPr>
                        <a:t>At least </a:t>
                      </a:r>
                      <a:r>
                        <a:rPr lang="en-GB" sz="1000" b="0" kern="1200" dirty="0">
                          <a:solidFill>
                            <a:schemeClr val="accent1"/>
                          </a:solidFill>
                          <a:effectLst/>
                          <a:latin typeface="+mn-lt"/>
                          <a:ea typeface="+mn-ea"/>
                          <a:cs typeface="+mn-cs"/>
                        </a:rPr>
                        <a:t>two ROs</a:t>
                      </a:r>
                      <a:r>
                        <a:rPr lang="en-GB" sz="1000" b="1" kern="1200" dirty="0">
                          <a:solidFill>
                            <a:schemeClr val="tx1"/>
                          </a:solidFill>
                          <a:effectLst/>
                          <a:latin typeface="+mn-lt"/>
                          <a:ea typeface="+mn-ea"/>
                          <a:cs typeface="+mn-cs"/>
                        </a:rPr>
                        <a:t> </a:t>
                      </a:r>
                      <a:r>
                        <a:rPr lang="en-GB" sz="1000" b="0" kern="1200" dirty="0">
                          <a:solidFill>
                            <a:schemeClr val="tx1"/>
                          </a:solidFill>
                          <a:effectLst/>
                          <a:latin typeface="+mn-lt"/>
                          <a:ea typeface="+mn-ea"/>
                          <a:cs typeface="+mn-cs"/>
                        </a:rPr>
                        <a:t>(at least one of whom must be based in Hong Kong and is available at all times to supervise the RA 13 business) </a:t>
                      </a:r>
                    </a:p>
                    <a:p>
                      <a:pPr marL="0" indent="0">
                        <a:spcAft>
                          <a:spcPts val="0"/>
                        </a:spcAft>
                        <a:buClr>
                          <a:schemeClr val="tx2"/>
                        </a:buClr>
                        <a:buSzPct val="80000"/>
                        <a:buFont typeface="Wingdings" panose="05000000000000000000" pitchFamily="2" charset="2"/>
                        <a:buNone/>
                      </a:pPr>
                      <a:endParaRPr lang="en-GB" sz="10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tx2"/>
                        </a:buClr>
                        <a:buSzPct val="80000"/>
                        <a:buFont typeface="Wingdings" panose="05000000000000000000" pitchFamily="2" charset="2"/>
                        <a:buNone/>
                        <a:tabLst/>
                        <a:defRPr/>
                      </a:pPr>
                      <a:r>
                        <a:rPr lang="en-GB" sz="900" b="0" i="1" kern="1200" dirty="0">
                          <a:solidFill>
                            <a:schemeClr val="tx1"/>
                          </a:solidFill>
                          <a:effectLst/>
                          <a:latin typeface="Arial"/>
                          <a:ea typeface="+mn-ea"/>
                          <a:cs typeface="+mn-cs"/>
                        </a:rPr>
                        <a:t>Note: If any time an RA 13 Depositary does not have two </a:t>
                      </a:r>
                      <a:r>
                        <a:rPr lang="en-GB" sz="900" b="0" i="1" kern="1200" dirty="0" err="1">
                          <a:solidFill>
                            <a:schemeClr val="tx1"/>
                          </a:solidFill>
                          <a:effectLst/>
                          <a:latin typeface="Arial"/>
                          <a:ea typeface="+mn-ea"/>
                          <a:cs typeface="+mn-cs"/>
                        </a:rPr>
                        <a:t>ROs</a:t>
                      </a:r>
                      <a:r>
                        <a:rPr lang="en-GB" sz="900" b="0" i="1" kern="1200" dirty="0">
                          <a:solidFill>
                            <a:schemeClr val="tx1"/>
                          </a:solidFill>
                          <a:effectLst/>
                          <a:latin typeface="Arial"/>
                          <a:ea typeface="+mn-ea"/>
                          <a:cs typeface="+mn-cs"/>
                        </a:rPr>
                        <a:t>, then it must stop its RA 13 business</a:t>
                      </a:r>
                    </a:p>
                    <a:p>
                      <a:pPr marL="0" indent="0">
                        <a:spcAft>
                          <a:spcPts val="0"/>
                        </a:spcAft>
                        <a:buClr>
                          <a:schemeClr val="tx2"/>
                        </a:buClr>
                        <a:buSzPct val="80000"/>
                        <a:buFont typeface="Wingdings" panose="05000000000000000000" pitchFamily="2" charset="2"/>
                        <a:buNone/>
                      </a:pPr>
                      <a:endParaRPr lang="en-GB" sz="1000" b="0" kern="1200" dirty="0">
                        <a:solidFill>
                          <a:schemeClr val="tx1"/>
                        </a:solidFill>
                        <a:effectLst/>
                        <a:latin typeface="+mn-lt"/>
                        <a:ea typeface="+mn-ea"/>
                        <a:cs typeface="+mn-cs"/>
                      </a:endParaRPr>
                    </a:p>
                    <a:p>
                      <a:pPr marL="285750" indent="-285750">
                        <a:spcAft>
                          <a:spcPts val="0"/>
                        </a:spcAft>
                        <a:buFont typeface="Arial" panose="020B0604020202020204" pitchFamily="34" charset="0"/>
                        <a:buChar char="•"/>
                      </a:pPr>
                      <a:endParaRPr lang="en-US" sz="1000" b="1" kern="1200" dirty="0">
                        <a:solidFill>
                          <a:schemeClr val="tx1"/>
                        </a:solidFill>
                        <a:effectLst/>
                        <a:latin typeface="+mn-lt"/>
                        <a:ea typeface="+mn-ea"/>
                        <a:cs typeface="+mn-cs"/>
                      </a:endParaRPr>
                    </a:p>
                  </a:txBody>
                  <a:tcPr marL="45720" marR="45720">
                    <a:lnL>
                      <a:noFill/>
                    </a:lnL>
                    <a:lnR>
                      <a:noFill/>
                    </a:lnR>
                    <a:lnT w="25400" cmpd="sng">
                      <a:noFill/>
                    </a:lnT>
                    <a:lnB>
                      <a:noFill/>
                    </a:lnB>
                    <a:lnTlToBr w="12700" cmpd="sng">
                      <a:noFill/>
                      <a:prstDash val="solid"/>
                    </a:lnTlToBr>
                    <a:lnBlToTr w="12700" cmpd="sng">
                      <a:noFill/>
                      <a:prstDash val="solid"/>
                    </a:lnBlToTr>
                    <a:solidFill>
                      <a:srgbClr val="ECEDED"/>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spcAft>
                          <a:spcPts val="0"/>
                        </a:spcAft>
                      </a:pPr>
                      <a:r>
                        <a:rPr lang="en-GB" sz="1000" b="1" i="0" u="none" kern="1200" dirty="0">
                          <a:solidFill>
                            <a:schemeClr val="accent1"/>
                          </a:solidFill>
                          <a:effectLst/>
                          <a:latin typeface="+mn-lt"/>
                          <a:ea typeface="+mn-ea"/>
                          <a:cs typeface="+mn-cs"/>
                        </a:rPr>
                        <a:t>Registered Institution</a:t>
                      </a:r>
                      <a:endParaRPr lang="en-US" sz="1000" b="1" i="0" u="none" kern="1200" dirty="0">
                        <a:solidFill>
                          <a:schemeClr val="accent1"/>
                        </a:solidFill>
                        <a:effectLst/>
                        <a:latin typeface="+mn-lt"/>
                        <a:ea typeface="+mn-ea"/>
                        <a:cs typeface="+mn-cs"/>
                      </a:endParaRPr>
                    </a:p>
                    <a:p>
                      <a:pPr marL="173736" indent="-173736">
                        <a:spcAft>
                          <a:spcPts val="0"/>
                        </a:spcAft>
                        <a:buClr>
                          <a:schemeClr val="tx2"/>
                        </a:buClr>
                        <a:buSzPct val="80000"/>
                        <a:buFont typeface="Wingdings" panose="05000000000000000000" pitchFamily="2" charset="2"/>
                        <a:buChar char="n"/>
                      </a:pPr>
                      <a:r>
                        <a:rPr lang="en-GB" sz="1000" b="0" kern="1200" dirty="0">
                          <a:solidFill>
                            <a:schemeClr val="tx1"/>
                          </a:solidFill>
                          <a:effectLst/>
                          <a:latin typeface="+mn-lt"/>
                          <a:ea typeface="+mn-ea"/>
                          <a:cs typeface="+mn-cs"/>
                        </a:rPr>
                        <a:t>At least </a:t>
                      </a:r>
                      <a:r>
                        <a:rPr lang="en-GB" sz="1000" b="0" kern="1200" dirty="0">
                          <a:solidFill>
                            <a:schemeClr val="accent1"/>
                          </a:solidFill>
                          <a:effectLst/>
                          <a:latin typeface="+mn-lt"/>
                          <a:ea typeface="+mn-ea"/>
                          <a:cs typeface="+mn-cs"/>
                        </a:rPr>
                        <a:t>two EOs</a:t>
                      </a:r>
                      <a:r>
                        <a:rPr lang="en-GB" sz="1000" b="1" kern="1200" dirty="0">
                          <a:solidFill>
                            <a:schemeClr val="tx1"/>
                          </a:solidFill>
                          <a:effectLst/>
                          <a:latin typeface="+mn-lt"/>
                          <a:ea typeface="+mn-ea"/>
                          <a:cs typeface="+mn-cs"/>
                        </a:rPr>
                        <a:t> </a:t>
                      </a:r>
                      <a:r>
                        <a:rPr lang="en-GB" sz="1000" b="0" kern="1200" dirty="0">
                          <a:solidFill>
                            <a:schemeClr val="tx1"/>
                          </a:solidFill>
                          <a:effectLst/>
                          <a:latin typeface="+mn-lt"/>
                          <a:ea typeface="+mn-ea"/>
                          <a:cs typeface="+mn-cs"/>
                        </a:rPr>
                        <a:t>(at least one of whom must be based in Hong Kong and is available at all times to supervise the RA 13 business)</a:t>
                      </a:r>
                    </a:p>
                    <a:p>
                      <a:pPr marL="173736" indent="-173736">
                        <a:spcAft>
                          <a:spcPts val="0"/>
                        </a:spcAft>
                        <a:buClr>
                          <a:schemeClr val="tx2"/>
                        </a:buClr>
                        <a:buSzPct val="80000"/>
                        <a:buFont typeface="Wingdings" panose="05000000000000000000" pitchFamily="2" charset="2"/>
                        <a:buChar char="n"/>
                      </a:pPr>
                      <a:r>
                        <a:rPr lang="en-GB" sz="1000" b="0" kern="1200" dirty="0">
                          <a:solidFill>
                            <a:schemeClr val="tx1"/>
                          </a:solidFill>
                          <a:effectLst/>
                          <a:latin typeface="+mn-lt"/>
                          <a:ea typeface="+mn-ea"/>
                          <a:cs typeface="+mn-cs"/>
                        </a:rPr>
                        <a:t>Chief executive ("</a:t>
                      </a:r>
                      <a:r>
                        <a:rPr lang="en-GB" sz="1000" b="0" kern="1200" dirty="0">
                          <a:solidFill>
                            <a:schemeClr val="accent1"/>
                          </a:solidFill>
                          <a:effectLst/>
                          <a:latin typeface="+mn-lt"/>
                          <a:ea typeface="+mn-ea"/>
                          <a:cs typeface="+mn-cs"/>
                        </a:rPr>
                        <a:t>CE</a:t>
                      </a:r>
                      <a:r>
                        <a:rPr lang="en-GB" sz="1000" b="0" kern="1200" dirty="0">
                          <a:solidFill>
                            <a:schemeClr val="tx1"/>
                          </a:solidFill>
                          <a:effectLst/>
                          <a:latin typeface="+mn-lt"/>
                          <a:ea typeface="+mn-ea"/>
                          <a:cs typeface="+mn-cs"/>
                        </a:rPr>
                        <a:t>"), alternate chief executive ("</a:t>
                      </a:r>
                      <a:r>
                        <a:rPr lang="en-GB" sz="1000" b="0" kern="1200" dirty="0">
                          <a:solidFill>
                            <a:schemeClr val="accent1"/>
                          </a:solidFill>
                          <a:effectLst/>
                          <a:latin typeface="+mn-lt"/>
                          <a:ea typeface="+mn-ea"/>
                          <a:cs typeface="+mn-cs"/>
                        </a:rPr>
                        <a:t>ACE</a:t>
                      </a:r>
                      <a:r>
                        <a:rPr lang="en-GB" sz="1000" b="0" kern="1200" dirty="0">
                          <a:solidFill>
                            <a:schemeClr val="tx1"/>
                          </a:solidFill>
                          <a:effectLst/>
                          <a:latin typeface="+mn-lt"/>
                          <a:ea typeface="+mn-ea"/>
                          <a:cs typeface="+mn-cs"/>
                        </a:rPr>
                        <a:t>") or directors who are directly responsible for the RA 13 business shall be appointed as EOs (at least one EO shall be a CE, ACE, director or section 72B manager under the BO)</a:t>
                      </a:r>
                    </a:p>
                    <a:p>
                      <a:pPr marL="173736" indent="-173736">
                        <a:spcAft>
                          <a:spcPts val="0"/>
                        </a:spcAft>
                        <a:buClr>
                          <a:schemeClr val="tx2"/>
                        </a:buClr>
                        <a:buSzPct val="80000"/>
                        <a:buFont typeface="Wingdings" panose="05000000000000000000" pitchFamily="2" charset="2"/>
                        <a:buChar char="n"/>
                      </a:pPr>
                      <a:r>
                        <a:rPr lang="en-GB" sz="1000" b="0" kern="1200" dirty="0">
                          <a:solidFill>
                            <a:schemeClr val="tx1"/>
                          </a:solidFill>
                          <a:effectLst/>
                          <a:latin typeface="+mn-lt"/>
                          <a:ea typeface="+mn-ea"/>
                          <a:cs typeface="+mn-cs"/>
                        </a:rPr>
                        <a:t>All EOs must not be one rank lower than the positions stated above</a:t>
                      </a:r>
                      <a:endParaRPr lang="en-US" sz="1000" b="0" kern="1200" dirty="0">
                        <a:solidFill>
                          <a:schemeClr val="tx1"/>
                        </a:solidFill>
                        <a:effectLst/>
                        <a:latin typeface="+mn-lt"/>
                        <a:ea typeface="+mn-ea"/>
                        <a:cs typeface="+mn-cs"/>
                      </a:endParaRPr>
                    </a:p>
                  </a:txBody>
                  <a:tcPr marL="45720" marR="45720">
                    <a:lnL>
                      <a:noFill/>
                    </a:lnL>
                    <a:lnR>
                      <a:noFill/>
                    </a:lnR>
                    <a:lnT w="25400" cmpd="sng">
                      <a:noFill/>
                    </a:lnT>
                    <a:lnB>
                      <a:noFill/>
                    </a:lnB>
                    <a:lnTlToBr w="12700" cmpd="sng">
                      <a:noFill/>
                      <a:prstDash val="solid"/>
                    </a:lnTlToBr>
                    <a:lnBlToTr w="12700" cmpd="sng">
                      <a:noFill/>
                      <a:prstDash val="solid"/>
                    </a:lnBlToTr>
                    <a:solidFill>
                      <a:srgbClr val="ECEDED"/>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spcAft>
                          <a:spcPts val="0"/>
                        </a:spcAft>
                      </a:pPr>
                      <a:r>
                        <a:rPr lang="en-GB" sz="1000" kern="1200" dirty="0">
                          <a:solidFill>
                            <a:schemeClr val="tx1"/>
                          </a:solidFill>
                          <a:effectLst/>
                          <a:latin typeface="+mn-lt"/>
                          <a:ea typeface="+mn-ea"/>
                          <a:cs typeface="+mn-cs"/>
                        </a:rPr>
                        <a:t>Licensed Corporation and Registered Institution ("</a:t>
                      </a:r>
                      <a:r>
                        <a:rPr lang="en-GB" sz="1000" b="0" kern="1200" dirty="0">
                          <a:solidFill>
                            <a:schemeClr val="accent1"/>
                          </a:solidFill>
                          <a:effectLst/>
                          <a:latin typeface="+mn-lt"/>
                          <a:ea typeface="+mn-ea"/>
                          <a:cs typeface="+mn-cs"/>
                        </a:rPr>
                        <a:t>Intermediaries</a:t>
                      </a:r>
                      <a:r>
                        <a:rPr lang="en-GB" sz="1000" kern="1200" dirty="0">
                          <a:solidFill>
                            <a:schemeClr val="tx1"/>
                          </a:solidFill>
                          <a:effectLst/>
                          <a:latin typeface="+mn-lt"/>
                          <a:ea typeface="+mn-ea"/>
                          <a:cs typeface="+mn-cs"/>
                        </a:rPr>
                        <a:t>")</a:t>
                      </a:r>
                      <a:endParaRPr lang="en-GB" sz="1000" dirty="0">
                        <a:solidFill>
                          <a:schemeClr val="tx1"/>
                        </a:solidFill>
                      </a:endParaRPr>
                    </a:p>
                  </a:txBody>
                  <a:tcPr marL="45720" marR="45720">
                    <a:lnL>
                      <a:noFill/>
                    </a:lnL>
                    <a:lnR>
                      <a:noFill/>
                    </a:lnR>
                    <a:lnT w="25400" cmpd="sng">
                      <a:noFill/>
                    </a:lnT>
                    <a:lnB>
                      <a:noFill/>
                    </a:lnB>
                    <a:lnTlToBr w="12700" cmpd="sng">
                      <a:noFill/>
                      <a:prstDash val="solid"/>
                    </a:lnTlToBr>
                    <a:lnBlToTr w="12700" cmpd="sng">
                      <a:noFill/>
                      <a:prstDash val="solid"/>
                    </a:lnBlToTr>
                    <a:solidFill>
                      <a:srgbClr val="ECEDED"/>
                    </a:solidFill>
                  </a:tcPr>
                </a:tc>
                <a:extLst>
                  <a:ext uri="{0D108BD9-81ED-4DB2-BD59-A6C34878D82A}">
                    <a16:rowId xmlns:a16="http://schemas.microsoft.com/office/drawing/2014/main" val="3540672972"/>
                  </a:ext>
                </a:extLst>
              </a:tr>
              <a:tr h="8229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3736" indent="-173736">
                        <a:spcAft>
                          <a:spcPts val="0"/>
                        </a:spcAft>
                        <a:buClr>
                          <a:schemeClr val="tx2"/>
                        </a:buClr>
                        <a:buFont typeface="+mj-lt"/>
                        <a:buAutoNum type="arabicPeriod" startAt="2"/>
                      </a:pPr>
                      <a:r>
                        <a:rPr lang="en-GB" sz="1000" b="0" kern="1200" dirty="0">
                          <a:solidFill>
                            <a:schemeClr val="bg2"/>
                          </a:solidFill>
                          <a:effectLst/>
                          <a:latin typeface="+mn-lt"/>
                          <a:ea typeface="+mn-ea"/>
                          <a:cs typeface="+mn-cs"/>
                        </a:rPr>
                        <a:t>Executive directors ("</a:t>
                      </a:r>
                      <a:r>
                        <a:rPr lang="en-GB" sz="1000" b="0" kern="1200" dirty="0">
                          <a:solidFill>
                            <a:srgbClr val="C00000"/>
                          </a:solidFill>
                          <a:effectLst/>
                          <a:latin typeface="+mn-lt"/>
                          <a:ea typeface="+mn-ea"/>
                          <a:cs typeface="+mn-cs"/>
                        </a:rPr>
                        <a:t>ED</a:t>
                      </a:r>
                      <a:r>
                        <a:rPr lang="en-GB" sz="1000" b="0" kern="1200" dirty="0">
                          <a:solidFill>
                            <a:schemeClr val="bg2"/>
                          </a:solidFill>
                          <a:effectLst/>
                          <a:latin typeface="+mn-lt"/>
                          <a:ea typeface="+mn-ea"/>
                          <a:cs typeface="+mn-cs"/>
                        </a:rPr>
                        <a:t>")</a:t>
                      </a:r>
                      <a:endParaRPr lang="en-GB" sz="1000" b="0" dirty="0">
                        <a:solidFill>
                          <a:schemeClr val="bg2"/>
                        </a:solidFill>
                      </a:endParaRPr>
                    </a:p>
                  </a:txBody>
                  <a:tcPr marL="45720" marR="45720">
                    <a:lnL>
                      <a:noFill/>
                    </a:lnL>
                    <a:lnR>
                      <a:noFill/>
                    </a:lnR>
                    <a:lnT>
                      <a:noFill/>
                    </a:lnT>
                    <a:lnB w="254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3736" indent="-173736">
                        <a:spcAft>
                          <a:spcPts val="0"/>
                        </a:spcAft>
                        <a:buClr>
                          <a:schemeClr val="tx2"/>
                        </a:buClr>
                        <a:buSzPct val="80000"/>
                        <a:buFont typeface="Wingdings" panose="05000000000000000000" pitchFamily="2" charset="2"/>
                        <a:buChar char="n"/>
                      </a:pPr>
                      <a:r>
                        <a:rPr lang="en-GB" sz="1000" b="0" kern="1200" spc="-20" baseline="0" dirty="0">
                          <a:solidFill>
                            <a:schemeClr val="tx1"/>
                          </a:solidFill>
                          <a:effectLst/>
                          <a:latin typeface="+mn-lt"/>
                          <a:ea typeface="+mn-ea"/>
                          <a:cs typeface="+mn-cs"/>
                        </a:rPr>
                        <a:t>At least one of the ROs must be an ED</a:t>
                      </a:r>
                      <a:endParaRPr lang="en-US" sz="1000" b="0" kern="1200" spc="-20" baseline="0" dirty="0">
                        <a:solidFill>
                          <a:schemeClr val="tx1"/>
                        </a:solidFill>
                        <a:effectLst/>
                        <a:latin typeface="+mn-lt"/>
                        <a:ea typeface="+mn-ea"/>
                        <a:cs typeface="+mn-cs"/>
                      </a:endParaRPr>
                    </a:p>
                    <a:p>
                      <a:pPr marL="173736" indent="-173736">
                        <a:spcAft>
                          <a:spcPts val="0"/>
                        </a:spcAft>
                        <a:buClr>
                          <a:schemeClr val="tx2"/>
                        </a:buClr>
                        <a:buSzPct val="80000"/>
                        <a:buFont typeface="Wingdings" panose="05000000000000000000" pitchFamily="2" charset="2"/>
                        <a:buChar char="n"/>
                      </a:pPr>
                      <a:r>
                        <a:rPr lang="en-GB" sz="1000" b="0" kern="1200" dirty="0">
                          <a:solidFill>
                            <a:schemeClr val="tx1"/>
                          </a:solidFill>
                          <a:effectLst/>
                          <a:latin typeface="+mn-lt"/>
                          <a:ea typeface="+mn-ea"/>
                          <a:cs typeface="+mn-cs"/>
                        </a:rPr>
                        <a:t>Every ED must be approved by the SFC as a RO</a:t>
                      </a:r>
                    </a:p>
                    <a:p>
                      <a:pPr marL="0" marR="0" lvl="0" indent="0" algn="l" defTabSz="914400" rtl="0" eaLnBrk="1" fontAlgn="auto" latinLnBrk="0" hangingPunct="1">
                        <a:lnSpc>
                          <a:spcPct val="100000"/>
                        </a:lnSpc>
                        <a:spcBef>
                          <a:spcPts val="0"/>
                        </a:spcBef>
                        <a:spcAft>
                          <a:spcPts val="0"/>
                        </a:spcAft>
                        <a:buClr>
                          <a:schemeClr val="tx2"/>
                        </a:buClr>
                        <a:buSzPct val="80000"/>
                        <a:buFont typeface="Wingdings" panose="05000000000000000000" pitchFamily="2" charset="2"/>
                        <a:buNone/>
                        <a:tabLst/>
                        <a:defRPr/>
                      </a:pPr>
                      <a:r>
                        <a:rPr lang="en-GB" sz="900" i="1" kern="1200" dirty="0">
                          <a:solidFill>
                            <a:schemeClr val="tx1"/>
                          </a:solidFill>
                          <a:effectLst/>
                          <a:latin typeface="Arial"/>
                          <a:ea typeface="+mn-ea"/>
                          <a:cs typeface="+mn-cs"/>
                        </a:rPr>
                        <a:t>Note: Non-executive directors are not required, but they (if any) must be vetted by the SFC but need not be licensed</a:t>
                      </a:r>
                      <a:endParaRPr lang="en-GB" sz="900" i="1" dirty="0">
                        <a:solidFill>
                          <a:schemeClr val="tx1"/>
                        </a:solidFill>
                      </a:endParaRPr>
                    </a:p>
                    <a:p>
                      <a:pPr marL="0" indent="0">
                        <a:spcAft>
                          <a:spcPts val="0"/>
                        </a:spcAft>
                        <a:buClr>
                          <a:schemeClr val="tx2"/>
                        </a:buClr>
                        <a:buSzPct val="80000"/>
                        <a:buFont typeface="Wingdings" panose="05000000000000000000" pitchFamily="2" charset="2"/>
                        <a:buNone/>
                      </a:pPr>
                      <a:endParaRPr lang="en-US" sz="1000" b="0" kern="1200" dirty="0">
                        <a:solidFill>
                          <a:schemeClr val="tx1"/>
                        </a:solidFill>
                        <a:effectLst/>
                        <a:latin typeface="+mn-lt"/>
                        <a:ea typeface="+mn-ea"/>
                        <a:cs typeface="+mn-cs"/>
                      </a:endParaRPr>
                    </a:p>
                  </a:txBody>
                  <a:tcPr marL="45720" marR="45720">
                    <a:lnL>
                      <a:noFill/>
                    </a:lnL>
                    <a:lnR>
                      <a:noFill/>
                    </a:lnR>
                    <a:lnT>
                      <a:noFill/>
                    </a:lnT>
                    <a:lnB w="254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spcAft>
                          <a:spcPts val="0"/>
                        </a:spcAft>
                      </a:pPr>
                      <a:r>
                        <a:rPr lang="en-GB" sz="1000" dirty="0">
                          <a:solidFill>
                            <a:schemeClr val="tx1"/>
                          </a:solidFill>
                        </a:rPr>
                        <a:t>See above</a:t>
                      </a:r>
                    </a:p>
                  </a:txBody>
                  <a:tcPr marL="45720" marR="45720">
                    <a:lnL>
                      <a:noFill/>
                    </a:lnL>
                    <a:lnR>
                      <a:noFill/>
                    </a:lnR>
                    <a:lnT>
                      <a:noFill/>
                    </a:lnT>
                    <a:lnB w="254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spcAft>
                          <a:spcPts val="0"/>
                        </a:spcAft>
                      </a:pPr>
                      <a:r>
                        <a:rPr lang="en-GB" sz="1000" kern="1200" dirty="0">
                          <a:solidFill>
                            <a:schemeClr val="tx1"/>
                          </a:solidFill>
                          <a:effectLst/>
                          <a:latin typeface="+mn-lt"/>
                          <a:ea typeface="+mn-ea"/>
                          <a:cs typeface="+mn-cs"/>
                        </a:rPr>
                        <a:t>Intermediaries</a:t>
                      </a:r>
                      <a:endParaRPr lang="en-GB" sz="1000" dirty="0">
                        <a:solidFill>
                          <a:schemeClr val="tx1"/>
                        </a:solidFill>
                      </a:endParaRPr>
                    </a:p>
                  </a:txBody>
                  <a:tcPr marL="45720" marR="45720">
                    <a:lnL>
                      <a:noFill/>
                    </a:lnL>
                    <a:lnR>
                      <a:noFill/>
                    </a:lnR>
                    <a:lnT>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21538573"/>
                  </a:ext>
                </a:extLst>
              </a:tr>
            </a:tbl>
          </a:graphicData>
        </a:graphic>
      </p:graphicFrame>
    </p:spTree>
    <p:extLst>
      <p:ext uri="{BB962C8B-B14F-4D97-AF65-F5344CB8AC3E}">
        <p14:creationId xmlns:p14="http://schemas.microsoft.com/office/powerpoint/2010/main" val="2138217709"/>
      </p:ext>
    </p:extLst>
  </p:cSld>
  <p:clrMapOvr>
    <a:masterClrMapping/>
  </p:clrMapOvr>
</p:sld>
</file>

<file path=ppt/slides/slide2.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itle 4" descr="" title=""/>
          <p:cNvSpPr>
            <a:spLocks noGrp="1"/>
          </p:cNvSpPr>
          <p:nvPr>
            <p:ph type="title"/>
          </p:nvPr>
        </p:nvSpPr>
        <p:spPr/>
        <p:txBody>
          <a:bodyPr/>
          <a:lstStyle/>
          <a:p>
            <a:r>
              <a:rPr lang="en-US" dirty="0"/>
              <a:t>Agenda</a:t>
            </a:r>
          </a:p>
        </p:txBody>
      </p:sp>
      <p:graphicFrame>
        <p:nvGraphicFramePr>
          <p:cNvPr id="7" name="Table Placeholder 9" descr="" title=""/>
          <p:cNvGraphicFramePr>
            <a:graphicFrameLocks noGrp="1"/>
          </p:cNvGraphicFramePr>
          <p:nvPr>
            <p:ph type="tbl" sz="quarter" idx="10"/>
            <p:extLst>
              <p:ext uri="{D42A27DB-BD31-4B8C-83A1-F6EECF244321}">
                <p14:modId xmlns:p14="http://schemas.microsoft.com/office/powerpoint/2010/main" val="856732505"/>
              </p:ext>
            </p:extLst>
          </p:nvPr>
        </p:nvGraphicFramePr>
        <p:xfrm>
          <a:off x="566738" y="1495425"/>
          <a:ext cx="4251324" cy="1840992"/>
        </p:xfrm>
        <a:graphic>
          <a:graphicData uri="http://schemas.openxmlformats.org/drawingml/2006/table">
            <a:tbl>
              <a:tblPr firstRow="1" bandRow="1">
                <a:tableStyleId>{5C22544A-7EE6-4342-B048-85BDC9FD1C3A}</a:tableStyleId>
              </a:tblPr>
              <a:tblGrid>
                <a:gridCol w="365509">
                  <a:extLst>
                    <a:ext uri="{9D8B030D-6E8A-4147-A177-3AD203B41FA5}">
                      <a16:colId xmlns:a16="http://schemas.microsoft.com/office/drawing/2014/main" val="20000"/>
                    </a:ext>
                  </a:extLst>
                </a:gridCol>
                <a:gridCol w="3885815">
                  <a:extLst>
                    <a:ext uri="{9D8B030D-6E8A-4147-A177-3AD203B41FA5}">
                      <a16:colId xmlns:a16="http://schemas.microsoft.com/office/drawing/2014/main" val="20002"/>
                    </a:ext>
                  </a:extLst>
                </a:gridCol>
              </a:tblGrid>
              <a:tr h="365760">
                <a:tc>
                  <a:txBody>
                    <a:bodyPr/>
                    <a:lstStyle/>
                    <a:p>
                      <a:pPr algn="l"/>
                      <a:r>
                        <a:rPr lang="en-GB" sz="1600" b="1" spc="0" dirty="0">
                          <a:solidFill>
                            <a:schemeClr val="tx2"/>
                          </a:solidFill>
                        </a:rPr>
                        <a:t>1</a:t>
                      </a:r>
                    </a:p>
                  </a:txBody>
                  <a:tcPr marL="0" marT="109728">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spc="0" dirty="0">
                          <a:solidFill>
                            <a:schemeClr val="tx1"/>
                          </a:solidFill>
                          <a:latin typeface="Arial" panose="020B0604020202020204" pitchFamily="34" charset="0"/>
                          <a:cs typeface="Arial" panose="020B0604020202020204" pitchFamily="34" charset="0"/>
                        </a:rPr>
                        <a:t>Introduction</a:t>
                      </a:r>
                    </a:p>
                  </a:txBody>
                  <a:tcPr marL="0" marR="0" marT="109728">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5760">
                <a:tc>
                  <a:txBody>
                    <a:bodyPr/>
                    <a:lstStyle/>
                    <a:p>
                      <a:pPr algn="l"/>
                      <a:r>
                        <a:rPr lang="en-GB" sz="1600" b="1" spc="0" dirty="0">
                          <a:solidFill>
                            <a:schemeClr val="tx2"/>
                          </a:solidFill>
                        </a:rPr>
                        <a:t>2</a:t>
                      </a:r>
                    </a:p>
                  </a:txBody>
                  <a:tcPr marL="0" marT="109728">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spc="0" dirty="0">
                          <a:solidFill>
                            <a:schemeClr val="tx1"/>
                          </a:solidFill>
                          <a:latin typeface="Arial" panose="020B0604020202020204" pitchFamily="34" charset="0"/>
                          <a:cs typeface="Arial" panose="020B0604020202020204" pitchFamily="34" charset="0"/>
                        </a:rPr>
                        <a:t>RA 13 scope and licensing requirements</a:t>
                      </a:r>
                    </a:p>
                  </a:txBody>
                  <a:tcPr marL="0" marR="0" marT="109728">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5760">
                <a:tc>
                  <a:txBody>
                    <a:bodyPr/>
                    <a:lstStyle/>
                    <a:p>
                      <a:pPr algn="l"/>
                      <a:r>
                        <a:rPr lang="en-GB" sz="1600" b="1" spc="0" dirty="0">
                          <a:solidFill>
                            <a:schemeClr val="tx2"/>
                          </a:solidFill>
                        </a:rPr>
                        <a:t>3</a:t>
                      </a:r>
                    </a:p>
                  </a:txBody>
                  <a:tcPr marL="0" marT="109728">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spc="0" dirty="0">
                          <a:solidFill>
                            <a:schemeClr val="tx1"/>
                          </a:solidFill>
                        </a:rPr>
                        <a:t>Key regulatory changes and ongoing compliance obligations</a:t>
                      </a:r>
                    </a:p>
                  </a:txBody>
                  <a:tcPr marL="0" marR="0" marT="109728">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65760">
                <a:tc>
                  <a:txBody>
                    <a:bodyPr/>
                    <a:lstStyle/>
                    <a:p>
                      <a:pPr algn="l"/>
                      <a:r>
                        <a:rPr lang="en-GB" sz="1600" b="1" spc="0" dirty="0">
                          <a:solidFill>
                            <a:schemeClr val="tx2"/>
                          </a:solidFill>
                        </a:rPr>
                        <a:t>4</a:t>
                      </a:r>
                    </a:p>
                  </a:txBody>
                  <a:tcPr marL="0" marT="109728">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spc="0" dirty="0">
                          <a:solidFill>
                            <a:schemeClr val="tx1"/>
                          </a:solidFill>
                        </a:rPr>
                        <a:t>Summary</a:t>
                      </a:r>
                    </a:p>
                  </a:txBody>
                  <a:tcPr marL="0" marR="0" marT="109728">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grpSp>
        <p:nvGrpSpPr>
          <p:cNvPr id="3" name="Group 2" descr="" title="">
            <a:extLst>
              <a:ext uri="{FF2B5EF4-FFF2-40B4-BE49-F238E27FC236}">
                <a16:creationId xmlns:a16="http://schemas.microsoft.com/office/drawing/2014/main" id="{1A012CF9-63B6-4169-BB42-5B28AD8E5D19}"/>
              </a:ext>
            </a:extLst>
          </p:cNvPr>
          <p:cNvGrpSpPr/>
          <p:nvPr/>
        </p:nvGrpSpPr>
        <p:grpSpPr>
          <a:xfrm>
            <a:off x="9893711" y="0"/>
            <a:ext cx="3378476" cy="5143500"/>
            <a:chOff x="9893711" y="0"/>
            <a:chExt cx="3378476" cy="5143500"/>
          </a:xfrm>
        </p:grpSpPr>
      </p:grpSp>
    </p:spTree>
    <p:extLst>
      <p:ext uri="{BB962C8B-B14F-4D97-AF65-F5344CB8AC3E}">
        <p14:creationId xmlns:p14="http://schemas.microsoft.com/office/powerpoint/2010/main" val="2413582638"/>
      </p:ext>
    </p:extLst>
  </p:cSld>
  <p:clrMapOvr>
    <a:masterClrMapping/>
  </p:clrMapOvr>
</p:sld>
</file>

<file path=ppt/slides/slide2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D30A829C-2E3A-457C-9B31-31801BDB6581}"/>
              </a:ext>
            </a:extLst>
          </p:cNvPr>
          <p:cNvSpPr>
            <a:spLocks noGrp="1"/>
          </p:cNvSpPr>
          <p:nvPr>
            <p:ph type="title"/>
          </p:nvPr>
        </p:nvSpPr>
        <p:spPr>
          <a:xfrm>
            <a:off x="553244" y="241273"/>
            <a:ext cx="8037512" cy="411480"/>
          </a:xfrm>
        </p:spPr>
        <p:txBody>
          <a:bodyPr/>
          <a:lstStyle/>
          <a:p>
            <a:r>
              <a:rPr lang="en-US" dirty="0"/>
              <a:t>What criteria do you need to meet to become an RA 13 Depositary? </a:t>
            </a:r>
            <a:endParaRPr lang="en-GB" dirty="0"/>
          </a:p>
        </p:txBody>
      </p:sp>
      <p:graphicFrame>
        <p:nvGraphicFramePr>
          <p:cNvPr id="5" name="Table 6" descr="" title="">
            <a:extLst>
              <a:ext uri="{FF2B5EF4-FFF2-40B4-BE49-F238E27FC236}">
                <a16:creationId xmlns:a16="http://schemas.microsoft.com/office/drawing/2014/main" id="{7F763585-71D4-4E75-BC03-F62AAE07C14C}"/>
              </a:ext>
            </a:extLst>
          </p:cNvPr>
          <p:cNvGraphicFramePr>
            <a:graphicFrameLocks noGrp="1"/>
          </p:cNvGraphicFramePr>
          <p:nvPr>
            <p:extLst>
              <p:ext uri="{D42A27DB-BD31-4B8C-83A1-F6EECF244321}">
                <p14:modId xmlns:p14="http://schemas.microsoft.com/office/powerpoint/2010/main" val="3551800566"/>
              </p:ext>
            </p:extLst>
          </p:nvPr>
        </p:nvGraphicFramePr>
        <p:xfrm>
          <a:off x="304800" y="1123950"/>
          <a:ext cx="8686800" cy="3764280"/>
        </p:xfrm>
        <a:graphic>
          <a:graphicData uri="http://schemas.openxmlformats.org/drawingml/2006/table">
            <a:tbl>
              <a:tblPr firstRow="1" bandRow="1"/>
              <a:tblGrid>
                <a:gridCol w="1776845">
                  <a:extLst>
                    <a:ext uri="{9D8B030D-6E8A-4147-A177-3AD203B41FA5}">
                      <a16:colId xmlns:a16="http://schemas.microsoft.com/office/drawing/2014/main" val="4277729353"/>
                    </a:ext>
                  </a:extLst>
                </a:gridCol>
                <a:gridCol w="2566555">
                  <a:extLst>
                    <a:ext uri="{9D8B030D-6E8A-4147-A177-3AD203B41FA5}">
                      <a16:colId xmlns:a16="http://schemas.microsoft.com/office/drawing/2014/main" val="1558747274"/>
                    </a:ext>
                  </a:extLst>
                </a:gridCol>
                <a:gridCol w="2763981">
                  <a:extLst>
                    <a:ext uri="{9D8B030D-6E8A-4147-A177-3AD203B41FA5}">
                      <a16:colId xmlns:a16="http://schemas.microsoft.com/office/drawing/2014/main" val="3906042724"/>
                    </a:ext>
                  </a:extLst>
                </a:gridCol>
                <a:gridCol w="1579419">
                  <a:extLst>
                    <a:ext uri="{9D8B030D-6E8A-4147-A177-3AD203B41FA5}">
                      <a16:colId xmlns:a16="http://schemas.microsoft.com/office/drawing/2014/main" val="1181582136"/>
                    </a:ext>
                  </a:extLst>
                </a:gridCol>
              </a:tblGrid>
              <a:tr h="18288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000" dirty="0">
                          <a:solidFill>
                            <a:schemeClr val="bg1"/>
                          </a:solidFill>
                        </a:rPr>
                        <a:t>Criteria</a:t>
                      </a:r>
                    </a:p>
                  </a:txBody>
                  <a:tcPr marL="45720" marR="45720" anchor="ctr">
                    <a:lnL>
                      <a:noFill/>
                    </a:lnL>
                    <a:lnR w="12700" cap="flat" cmpd="sng" algn="ctr">
                      <a:solidFill>
                        <a:schemeClr val="bg1"/>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solidFill>
                      <a:schemeClr val="tx2"/>
                    </a:solidFill>
                  </a:tcPr>
                </a:tc>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1000" dirty="0">
                          <a:solidFill>
                            <a:schemeClr val="bg1"/>
                          </a:solidFill>
                        </a:rPr>
                        <a:t>Details</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solidFill>
                      <a:schemeClr val="tx2"/>
                    </a:solidFill>
                  </a:tcPr>
                </a:tc>
                <a:tc hMerge="1">
                  <a:txBody>
                    <a:bodyPr/>
                    <a:lstStyle/>
                    <a:p>
                      <a:endParaRPr lang="en-GB"/>
                    </a:p>
                  </a:txBody>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1000" dirty="0">
                          <a:solidFill>
                            <a:schemeClr val="bg1"/>
                          </a:solidFill>
                        </a:rPr>
                        <a:t>Applicability</a:t>
                      </a:r>
                    </a:p>
                  </a:txBody>
                  <a:tcPr marL="45720" marR="45720" anchor="ctr">
                    <a:lnL w="12700" cap="flat" cmpd="sng" algn="ctr">
                      <a:solidFill>
                        <a:schemeClr val="bg1"/>
                      </a:solidFill>
                      <a:prstDash val="solid"/>
                      <a:round/>
                      <a:headEnd type="none" w="med" len="med"/>
                      <a:tailEnd type="none" w="med" len="med"/>
                    </a:lnL>
                    <a:lnR>
                      <a:noFill/>
                    </a:lnR>
                    <a:lnT w="25400" cmpd="sng">
                      <a:noFill/>
                    </a:lnT>
                    <a:lnB w="254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208453575"/>
                  </a:ext>
                </a:extLst>
              </a:tr>
              <a:tr h="3291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3736" indent="-173736">
                        <a:buClr>
                          <a:schemeClr val="tx2"/>
                        </a:buClr>
                        <a:buFont typeface="+mj-lt"/>
                        <a:buAutoNum type="arabicPeriod" startAt="3"/>
                      </a:pPr>
                      <a:r>
                        <a:rPr lang="en-GB" sz="900" b="0" kern="1200" dirty="0">
                          <a:solidFill>
                            <a:schemeClr val="bg2"/>
                          </a:solidFill>
                          <a:effectLst/>
                          <a:latin typeface="+mn-lt"/>
                          <a:ea typeface="+mn-ea"/>
                          <a:cs typeface="+mn-cs"/>
                        </a:rPr>
                        <a:t>Managers-in-Charge ("</a:t>
                      </a:r>
                      <a:r>
                        <a:rPr lang="en-GB" sz="900" b="0" kern="1200" dirty="0">
                          <a:solidFill>
                            <a:srgbClr val="C00000"/>
                          </a:solidFill>
                          <a:effectLst/>
                          <a:latin typeface="+mn-lt"/>
                          <a:ea typeface="+mn-ea"/>
                          <a:cs typeface="+mn-cs"/>
                        </a:rPr>
                        <a:t>MIC</a:t>
                      </a:r>
                      <a:r>
                        <a:rPr lang="en-GB" sz="900" b="0" kern="1200" dirty="0">
                          <a:solidFill>
                            <a:schemeClr val="bg2"/>
                          </a:solidFill>
                          <a:effectLst/>
                          <a:latin typeface="+mn-lt"/>
                          <a:ea typeface="+mn-ea"/>
                          <a:cs typeface="+mn-cs"/>
                        </a:rPr>
                        <a:t>") or equivalent</a:t>
                      </a:r>
                      <a:endParaRPr lang="en-GB" sz="900" b="0" dirty="0">
                        <a:solidFill>
                          <a:schemeClr val="bg2"/>
                        </a:solidFill>
                      </a:endParaRPr>
                    </a:p>
                  </a:txBody>
                  <a:tcPr marL="45720" marR="45720">
                    <a:lnL>
                      <a:noFill/>
                    </a:lnL>
                    <a:lnR>
                      <a:noFill/>
                    </a:lnR>
                    <a:lnT w="25400" cmpd="sng">
                      <a:noFill/>
                    </a:lnT>
                    <a:lnB w="25400" cmpd="sng">
                      <a:noFill/>
                    </a:lnB>
                    <a:lnTlToBr w="12700" cmpd="sng">
                      <a:noFill/>
                      <a:prstDash val="solid"/>
                    </a:lnTlToBr>
                    <a:lnBlToTr w="12700" cmpd="sng">
                      <a:noFill/>
                      <a:prstDash val="solid"/>
                    </a:lnBlToTr>
                    <a:solidFill>
                      <a:srgbClr val="ECEDED"/>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900" b="1" i="0" u="none" kern="1200" dirty="0">
                          <a:solidFill>
                            <a:schemeClr val="accent1"/>
                          </a:solidFill>
                          <a:effectLst/>
                          <a:latin typeface="+mn-lt"/>
                          <a:ea typeface="+mn-ea"/>
                          <a:cs typeface="+mn-cs"/>
                        </a:rPr>
                        <a:t>Licensed Corporation</a:t>
                      </a:r>
                    </a:p>
                    <a:p>
                      <a:pPr marL="173736" indent="-173736">
                        <a:buClr>
                          <a:schemeClr val="tx2"/>
                        </a:buClr>
                        <a:buSzPct val="80000"/>
                        <a:buFont typeface="Wingdings" panose="05000000000000000000" pitchFamily="2" charset="2"/>
                        <a:buChar char="n"/>
                      </a:pPr>
                      <a:r>
                        <a:rPr lang="en-GB" sz="900" b="0" kern="1200" dirty="0">
                          <a:solidFill>
                            <a:schemeClr val="tx1"/>
                          </a:solidFill>
                          <a:effectLst/>
                          <a:latin typeface="+mn-lt"/>
                          <a:ea typeface="+mn-ea"/>
                          <a:cs typeface="+mn-cs"/>
                        </a:rPr>
                        <a:t>MICs shall be appointed for the below core functions:</a:t>
                      </a:r>
                      <a:endParaRPr lang="en-US" sz="900" b="0" kern="1200" dirty="0">
                        <a:solidFill>
                          <a:schemeClr val="tx1"/>
                        </a:solidFill>
                        <a:effectLst/>
                        <a:latin typeface="+mn-lt"/>
                        <a:ea typeface="+mn-ea"/>
                        <a:cs typeface="+mn-cs"/>
                      </a:endParaRPr>
                    </a:p>
                    <a:p>
                      <a:pPr marL="347472" lvl="4" indent="-173736">
                        <a:buClr>
                          <a:schemeClr val="tx2"/>
                        </a:buClr>
                        <a:buSzPct val="80000"/>
                        <a:buFont typeface="Wingdings" panose="05000000000000000000" pitchFamily="2" charset="2"/>
                        <a:buChar char="n"/>
                      </a:pPr>
                      <a:r>
                        <a:rPr lang="en-GB" sz="900" b="0" kern="1200" dirty="0">
                          <a:solidFill>
                            <a:schemeClr val="tx1"/>
                          </a:solidFill>
                          <a:effectLst/>
                          <a:latin typeface="+mn-lt"/>
                          <a:ea typeface="+mn-ea"/>
                          <a:cs typeface="+mn-cs"/>
                        </a:rPr>
                        <a:t>overall management oversight ("</a:t>
                      </a:r>
                      <a:r>
                        <a:rPr lang="en-GB" sz="900" b="0" kern="1200" dirty="0">
                          <a:solidFill>
                            <a:schemeClr val="accent1"/>
                          </a:solidFill>
                          <a:effectLst/>
                          <a:latin typeface="+mn-lt"/>
                          <a:ea typeface="+mn-ea"/>
                          <a:cs typeface="+mn-cs"/>
                        </a:rPr>
                        <a:t>OMO</a:t>
                      </a:r>
                      <a:r>
                        <a:rPr lang="en-GB" sz="900" b="0" kern="1200" dirty="0">
                          <a:solidFill>
                            <a:schemeClr val="tx1"/>
                          </a:solidFill>
                          <a:effectLst/>
                          <a:latin typeface="+mn-lt"/>
                          <a:ea typeface="+mn-ea"/>
                          <a:cs typeface="+mn-cs"/>
                        </a:rPr>
                        <a:t>");</a:t>
                      </a:r>
                      <a:endParaRPr lang="en-US" sz="900" b="0" kern="1200" dirty="0">
                        <a:solidFill>
                          <a:schemeClr val="tx1"/>
                        </a:solidFill>
                        <a:effectLst/>
                        <a:latin typeface="+mn-lt"/>
                        <a:ea typeface="+mn-ea"/>
                        <a:cs typeface="+mn-cs"/>
                      </a:endParaRPr>
                    </a:p>
                    <a:p>
                      <a:pPr marL="347472" lvl="4" indent="-173736">
                        <a:buClr>
                          <a:schemeClr val="tx2"/>
                        </a:buClr>
                        <a:buSzPct val="80000"/>
                        <a:buFont typeface="Wingdings" panose="05000000000000000000" pitchFamily="2" charset="2"/>
                        <a:buChar char="n"/>
                      </a:pPr>
                      <a:r>
                        <a:rPr lang="en-GB" sz="900" b="0" kern="1200" dirty="0">
                          <a:solidFill>
                            <a:schemeClr val="tx1"/>
                          </a:solidFill>
                          <a:effectLst/>
                          <a:latin typeface="+mn-lt"/>
                          <a:ea typeface="+mn-ea"/>
                          <a:cs typeface="+mn-cs"/>
                        </a:rPr>
                        <a:t>key business line ("</a:t>
                      </a:r>
                      <a:r>
                        <a:rPr lang="en-GB" sz="900" b="0" kern="1200" dirty="0">
                          <a:solidFill>
                            <a:schemeClr val="accent1"/>
                          </a:solidFill>
                          <a:effectLst/>
                          <a:latin typeface="+mn-lt"/>
                          <a:ea typeface="+mn-ea"/>
                          <a:cs typeface="+mn-cs"/>
                        </a:rPr>
                        <a:t>KBL</a:t>
                      </a:r>
                      <a:r>
                        <a:rPr lang="en-GB" sz="900" b="0" kern="1200" dirty="0">
                          <a:solidFill>
                            <a:schemeClr val="tx1"/>
                          </a:solidFill>
                          <a:effectLst/>
                          <a:latin typeface="+mn-lt"/>
                          <a:ea typeface="+mn-ea"/>
                          <a:cs typeface="+mn-cs"/>
                        </a:rPr>
                        <a:t>");</a:t>
                      </a:r>
                      <a:endParaRPr lang="en-US" sz="900" b="0" kern="1200" dirty="0">
                        <a:solidFill>
                          <a:schemeClr val="tx1"/>
                        </a:solidFill>
                        <a:effectLst/>
                        <a:latin typeface="+mn-lt"/>
                        <a:ea typeface="+mn-ea"/>
                        <a:cs typeface="+mn-cs"/>
                      </a:endParaRPr>
                    </a:p>
                    <a:p>
                      <a:pPr marL="347472" lvl="4" indent="-173736">
                        <a:buClr>
                          <a:schemeClr val="tx2"/>
                        </a:buClr>
                        <a:buSzPct val="80000"/>
                        <a:buFont typeface="Wingdings" panose="05000000000000000000" pitchFamily="2" charset="2"/>
                        <a:buChar char="n"/>
                      </a:pPr>
                      <a:r>
                        <a:rPr lang="en-GB" sz="900" b="0" kern="1200" dirty="0">
                          <a:solidFill>
                            <a:schemeClr val="tx1"/>
                          </a:solidFill>
                          <a:effectLst/>
                          <a:latin typeface="+mn-lt"/>
                          <a:ea typeface="+mn-ea"/>
                          <a:cs typeface="+mn-cs"/>
                        </a:rPr>
                        <a:t>operational control and review;</a:t>
                      </a:r>
                      <a:endParaRPr lang="en-US" sz="900" b="0" kern="1200" dirty="0">
                        <a:solidFill>
                          <a:schemeClr val="tx1"/>
                        </a:solidFill>
                        <a:effectLst/>
                        <a:latin typeface="+mn-lt"/>
                        <a:ea typeface="+mn-ea"/>
                        <a:cs typeface="+mn-cs"/>
                      </a:endParaRPr>
                    </a:p>
                    <a:p>
                      <a:pPr marL="347472" lvl="4" indent="-173736">
                        <a:buClr>
                          <a:schemeClr val="tx2"/>
                        </a:buClr>
                        <a:buSzPct val="80000"/>
                        <a:buFont typeface="Wingdings" panose="05000000000000000000" pitchFamily="2" charset="2"/>
                        <a:buChar char="n"/>
                      </a:pPr>
                      <a:r>
                        <a:rPr lang="en-GB" sz="900" b="0" kern="1200" dirty="0">
                          <a:solidFill>
                            <a:schemeClr val="tx1"/>
                          </a:solidFill>
                          <a:effectLst/>
                          <a:latin typeface="+mn-lt"/>
                          <a:ea typeface="+mn-ea"/>
                          <a:cs typeface="+mn-cs"/>
                        </a:rPr>
                        <a:t>risk management;</a:t>
                      </a:r>
                      <a:endParaRPr lang="en-US" sz="900" b="0" kern="1200" dirty="0">
                        <a:solidFill>
                          <a:schemeClr val="tx1"/>
                        </a:solidFill>
                        <a:effectLst/>
                        <a:latin typeface="+mn-lt"/>
                        <a:ea typeface="+mn-ea"/>
                        <a:cs typeface="+mn-cs"/>
                      </a:endParaRPr>
                    </a:p>
                    <a:p>
                      <a:pPr marL="347472" lvl="4" indent="-173736">
                        <a:buClr>
                          <a:schemeClr val="tx2"/>
                        </a:buClr>
                        <a:buSzPct val="80000"/>
                        <a:buFont typeface="Wingdings" panose="05000000000000000000" pitchFamily="2" charset="2"/>
                        <a:buChar char="n"/>
                      </a:pPr>
                      <a:r>
                        <a:rPr lang="en-GB" sz="900" b="0" kern="1200" dirty="0">
                          <a:solidFill>
                            <a:schemeClr val="tx1"/>
                          </a:solidFill>
                          <a:effectLst/>
                          <a:latin typeface="+mn-lt"/>
                          <a:ea typeface="+mn-ea"/>
                          <a:cs typeface="+mn-cs"/>
                        </a:rPr>
                        <a:t>finance and accounting;</a:t>
                      </a:r>
                      <a:endParaRPr lang="en-US" sz="900" b="0" kern="1200" dirty="0">
                        <a:solidFill>
                          <a:schemeClr val="tx1"/>
                        </a:solidFill>
                        <a:effectLst/>
                        <a:latin typeface="+mn-lt"/>
                        <a:ea typeface="+mn-ea"/>
                        <a:cs typeface="+mn-cs"/>
                      </a:endParaRPr>
                    </a:p>
                    <a:p>
                      <a:pPr marL="347472" lvl="4" indent="-173736">
                        <a:buClr>
                          <a:schemeClr val="tx2"/>
                        </a:buClr>
                        <a:buSzPct val="80000"/>
                        <a:buFont typeface="Wingdings" panose="05000000000000000000" pitchFamily="2" charset="2"/>
                        <a:buChar char="n"/>
                      </a:pPr>
                      <a:r>
                        <a:rPr lang="en-GB" sz="900" b="0" kern="1200" dirty="0">
                          <a:solidFill>
                            <a:schemeClr val="tx1"/>
                          </a:solidFill>
                          <a:effectLst/>
                          <a:latin typeface="+mn-lt"/>
                          <a:ea typeface="+mn-ea"/>
                          <a:cs typeface="+mn-cs"/>
                        </a:rPr>
                        <a:t>information technology;</a:t>
                      </a:r>
                      <a:endParaRPr lang="en-US" sz="900" b="0" kern="1200" dirty="0">
                        <a:solidFill>
                          <a:schemeClr val="tx1"/>
                        </a:solidFill>
                        <a:effectLst/>
                        <a:latin typeface="+mn-lt"/>
                        <a:ea typeface="+mn-ea"/>
                        <a:cs typeface="+mn-cs"/>
                      </a:endParaRPr>
                    </a:p>
                    <a:p>
                      <a:pPr marL="347472" lvl="4" indent="-173736">
                        <a:buClr>
                          <a:schemeClr val="tx2"/>
                        </a:buClr>
                        <a:buSzPct val="80000"/>
                        <a:buFont typeface="Wingdings" panose="05000000000000000000" pitchFamily="2" charset="2"/>
                        <a:buChar char="n"/>
                      </a:pPr>
                      <a:r>
                        <a:rPr lang="en-GB" sz="900" b="0" kern="1200" dirty="0">
                          <a:solidFill>
                            <a:schemeClr val="tx1"/>
                          </a:solidFill>
                          <a:effectLst/>
                          <a:latin typeface="+mn-lt"/>
                          <a:ea typeface="+mn-ea"/>
                          <a:cs typeface="+mn-cs"/>
                        </a:rPr>
                        <a:t>compliance;</a:t>
                      </a:r>
                      <a:endParaRPr lang="en-US" sz="900" b="0" kern="1200" dirty="0">
                        <a:solidFill>
                          <a:schemeClr val="tx1"/>
                        </a:solidFill>
                        <a:effectLst/>
                        <a:latin typeface="+mn-lt"/>
                        <a:ea typeface="+mn-ea"/>
                        <a:cs typeface="+mn-cs"/>
                      </a:endParaRPr>
                    </a:p>
                    <a:p>
                      <a:pPr marL="347472" lvl="4" indent="-173736">
                        <a:buClr>
                          <a:schemeClr val="tx2"/>
                        </a:buClr>
                        <a:buSzPct val="80000"/>
                        <a:buFont typeface="Wingdings" panose="05000000000000000000" pitchFamily="2" charset="2"/>
                        <a:buChar char="n"/>
                      </a:pPr>
                      <a:r>
                        <a:rPr lang="en-GB" sz="900" b="0" kern="1200" dirty="0">
                          <a:solidFill>
                            <a:schemeClr val="tx1"/>
                          </a:solidFill>
                          <a:effectLst/>
                          <a:latin typeface="+mn-lt"/>
                          <a:ea typeface="+mn-ea"/>
                          <a:cs typeface="+mn-cs"/>
                        </a:rPr>
                        <a:t>anti-money laundering and counter-terrorist financing</a:t>
                      </a:r>
                      <a:endParaRPr lang="en-US" sz="900" b="0" kern="1200" dirty="0">
                        <a:solidFill>
                          <a:schemeClr val="tx1"/>
                        </a:solidFill>
                        <a:effectLst/>
                        <a:latin typeface="+mn-lt"/>
                        <a:ea typeface="+mn-ea"/>
                        <a:cs typeface="+mn-cs"/>
                      </a:endParaRPr>
                    </a:p>
                    <a:p>
                      <a:pPr marL="174625" lvl="0" indent="-174625">
                        <a:buClr>
                          <a:schemeClr val="tx2"/>
                        </a:buClr>
                        <a:buSzPct val="80000"/>
                        <a:buFont typeface="Wingdings" panose="05000000000000000000" pitchFamily="2" charset="2"/>
                        <a:buNone/>
                      </a:pPr>
                      <a:r>
                        <a:rPr lang="en-US" sz="900" b="0" i="1" kern="1200" dirty="0">
                          <a:solidFill>
                            <a:schemeClr val="tx1"/>
                          </a:solidFill>
                          <a:effectLst/>
                          <a:latin typeface="+mn-lt"/>
                          <a:ea typeface="+mn-ea"/>
                          <a:cs typeface="+mn-cs"/>
                        </a:rPr>
                        <a:t>Note: </a:t>
                      </a:r>
                    </a:p>
                    <a:p>
                      <a:pPr marL="174625" lvl="0" indent="-174625">
                        <a:buClr>
                          <a:schemeClr val="tx2"/>
                        </a:buClr>
                        <a:buSzPct val="150000"/>
                        <a:buFont typeface="Wingdings" panose="05000000000000000000" pitchFamily="2" charset="2"/>
                        <a:buChar char="§"/>
                      </a:pPr>
                      <a:r>
                        <a:rPr lang="en-US" sz="900" b="0" i="0" kern="1200" dirty="0">
                          <a:solidFill>
                            <a:schemeClr val="tx1"/>
                          </a:solidFill>
                          <a:effectLst/>
                          <a:latin typeface="+mn-lt"/>
                          <a:ea typeface="+mn-ea"/>
                          <a:cs typeface="+mn-cs"/>
                        </a:rPr>
                        <a:t>One person can be the MIC of one or more core functions</a:t>
                      </a:r>
                    </a:p>
                    <a:p>
                      <a:pPr marL="174625" lvl="0" indent="-174625">
                        <a:buClr>
                          <a:schemeClr val="tx2"/>
                        </a:buClr>
                        <a:buSzPct val="150000"/>
                        <a:buFont typeface="Wingdings" panose="05000000000000000000" pitchFamily="2" charset="2"/>
                        <a:buChar char="§"/>
                      </a:pPr>
                      <a:r>
                        <a:rPr lang="en-US" sz="900" b="0" i="0" kern="1200" dirty="0">
                          <a:solidFill>
                            <a:schemeClr val="tx1"/>
                          </a:solidFill>
                          <a:effectLst/>
                          <a:latin typeface="+mn-lt"/>
                          <a:ea typeface="+mn-ea"/>
                          <a:cs typeface="+mn-cs"/>
                        </a:rPr>
                        <a:t>One function can have more than one MIC</a:t>
                      </a:r>
                    </a:p>
                    <a:p>
                      <a:pPr marL="173736" indent="-173736">
                        <a:buClr>
                          <a:schemeClr val="tx2"/>
                        </a:buClr>
                        <a:buSzPct val="80000"/>
                        <a:buFont typeface="Wingdings" panose="05000000000000000000" pitchFamily="2" charset="2"/>
                        <a:buChar char="n"/>
                      </a:pPr>
                      <a:r>
                        <a:rPr lang="en-US" sz="900" b="0" kern="1200" dirty="0">
                          <a:solidFill>
                            <a:schemeClr val="tx1"/>
                          </a:solidFill>
                          <a:effectLst/>
                          <a:latin typeface="+mn-lt"/>
                          <a:ea typeface="+mn-ea"/>
                          <a:cs typeface="+mn-cs"/>
                        </a:rPr>
                        <a:t>MIC responsible for OMO and KBL functions should be a RO</a:t>
                      </a:r>
                    </a:p>
                    <a:p>
                      <a:pPr marL="173736" indent="-173736">
                        <a:buClr>
                          <a:schemeClr val="tx2"/>
                        </a:buClr>
                        <a:buSzPct val="80000"/>
                        <a:buFont typeface="Wingdings" panose="05000000000000000000" pitchFamily="2" charset="2"/>
                        <a:buChar char="n"/>
                      </a:pPr>
                      <a:r>
                        <a:rPr lang="en-US" sz="900" b="0" kern="1200" dirty="0">
                          <a:solidFill>
                            <a:schemeClr val="tx1"/>
                          </a:solidFill>
                          <a:effectLst/>
                          <a:latin typeface="+mn-lt"/>
                          <a:ea typeface="+mn-ea"/>
                          <a:cs typeface="+mn-cs"/>
                        </a:rPr>
                        <a:t>MICs of other core functions are generally not required to be licensed </a:t>
                      </a:r>
                    </a:p>
                    <a:p>
                      <a:pPr marL="173736" indent="-173736">
                        <a:buClr>
                          <a:schemeClr val="tx2"/>
                        </a:buClr>
                        <a:buSzPct val="80000"/>
                        <a:buFont typeface="Wingdings" panose="05000000000000000000" pitchFamily="2" charset="2"/>
                        <a:buChar char="n"/>
                      </a:pPr>
                      <a:r>
                        <a:rPr lang="en-US" sz="900" b="0" kern="1200" dirty="0">
                          <a:solidFill>
                            <a:schemeClr val="tx1"/>
                          </a:solidFill>
                          <a:effectLst/>
                          <a:latin typeface="+mn-lt"/>
                          <a:ea typeface="+mn-ea"/>
                          <a:cs typeface="+mn-cs"/>
                        </a:rPr>
                        <a:t>MICs shall be fit and proper with sufficient authority/seniority (must have direct reporting line to either (</a:t>
                      </a:r>
                      <a:r>
                        <a:rPr lang="en-US" sz="900" b="0" kern="1200" dirty="0" err="1">
                          <a:solidFill>
                            <a:schemeClr val="tx1"/>
                          </a:solidFill>
                          <a:effectLst/>
                          <a:latin typeface="+mn-lt"/>
                          <a:ea typeface="+mn-ea"/>
                          <a:cs typeface="+mn-cs"/>
                        </a:rPr>
                        <a:t>i</a:t>
                      </a:r>
                      <a:r>
                        <a:rPr lang="en-US" sz="900" b="0" kern="1200" dirty="0">
                          <a:solidFill>
                            <a:schemeClr val="tx1"/>
                          </a:solidFill>
                          <a:effectLst/>
                          <a:latin typeface="+mn-lt"/>
                          <a:ea typeface="+mn-ea"/>
                          <a:cs typeface="+mn-cs"/>
                        </a:rPr>
                        <a:t>) MIC of OMO; or (ii) Board)</a:t>
                      </a:r>
                    </a:p>
                  </a:txBody>
                  <a:tcPr marL="45720" marR="45720">
                    <a:lnL>
                      <a:noFill/>
                    </a:lnL>
                    <a:lnR>
                      <a:noFill/>
                    </a:lnR>
                    <a:lnT w="25400" cmpd="sng">
                      <a:noFill/>
                    </a:lnT>
                    <a:lnB w="25400" cmpd="sng">
                      <a:noFill/>
                    </a:lnB>
                    <a:lnTlToBr w="12700" cmpd="sng">
                      <a:noFill/>
                      <a:prstDash val="solid"/>
                    </a:lnTlToBr>
                    <a:lnBlToTr w="12700" cmpd="sng">
                      <a:noFill/>
                      <a:prstDash val="solid"/>
                    </a:lnBlToTr>
                    <a:solidFill>
                      <a:srgbClr val="ECEDED"/>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900" b="1" i="0" u="none" kern="1200" dirty="0">
                          <a:solidFill>
                            <a:schemeClr val="accent1"/>
                          </a:solidFill>
                          <a:effectLst/>
                          <a:latin typeface="+mn-lt"/>
                          <a:ea typeface="+mn-ea"/>
                          <a:cs typeface="+mn-cs"/>
                        </a:rPr>
                        <a:t>Registered Institution</a:t>
                      </a:r>
                      <a:endParaRPr lang="en-US" sz="900" b="1" i="0" u="none" kern="1200" dirty="0">
                        <a:solidFill>
                          <a:schemeClr val="accent1"/>
                        </a:solidFill>
                        <a:effectLst/>
                        <a:latin typeface="+mn-lt"/>
                        <a:ea typeface="+mn-ea"/>
                        <a:cs typeface="+mn-cs"/>
                      </a:endParaRPr>
                    </a:p>
                    <a:p>
                      <a:pPr marL="173736" indent="-173736">
                        <a:buClr>
                          <a:schemeClr val="tx2"/>
                        </a:buClr>
                        <a:buSzPct val="80000"/>
                        <a:buFont typeface="Wingdings" panose="05000000000000000000" pitchFamily="2" charset="2"/>
                        <a:buChar char="n"/>
                      </a:pPr>
                      <a:r>
                        <a:rPr lang="en-GB" sz="900" b="0" kern="1200" dirty="0">
                          <a:solidFill>
                            <a:schemeClr val="tx1"/>
                          </a:solidFill>
                          <a:effectLst/>
                          <a:latin typeface="+mn-lt"/>
                          <a:ea typeface="+mn-ea"/>
                          <a:cs typeface="+mn-cs"/>
                        </a:rPr>
                        <a:t>At least one individual shall be appointed for the below:</a:t>
                      </a:r>
                    </a:p>
                    <a:p>
                      <a:pPr marL="347472" lvl="1" indent="-173736">
                        <a:buClr>
                          <a:schemeClr val="tx2"/>
                        </a:buClr>
                        <a:buSzPct val="80000"/>
                        <a:buFont typeface="Wingdings" panose="05000000000000000000" pitchFamily="2" charset="2"/>
                        <a:buChar char="n"/>
                      </a:pPr>
                      <a:r>
                        <a:rPr lang="en-GB" sz="900" b="0" kern="1200" dirty="0">
                          <a:solidFill>
                            <a:schemeClr val="tx1"/>
                          </a:solidFill>
                          <a:effectLst/>
                          <a:latin typeface="+mn-lt"/>
                          <a:ea typeface="+mn-ea"/>
                          <a:cs typeface="+mn-cs"/>
                        </a:rPr>
                        <a:t>principally responsible for the overall management of the whole business (CE) ; </a:t>
                      </a:r>
                    </a:p>
                    <a:p>
                      <a:pPr marL="347472" lvl="1" indent="-173736">
                        <a:buClr>
                          <a:schemeClr val="tx2"/>
                        </a:buClr>
                        <a:buSzPct val="80000"/>
                        <a:buFont typeface="Wingdings" panose="05000000000000000000" pitchFamily="2" charset="2"/>
                        <a:buChar char="n"/>
                      </a:pPr>
                      <a:r>
                        <a:rPr lang="en-GB" sz="900" b="0" kern="1200" dirty="0">
                          <a:solidFill>
                            <a:schemeClr val="tx1"/>
                          </a:solidFill>
                          <a:effectLst/>
                          <a:latin typeface="+mn-lt"/>
                          <a:ea typeface="+mn-ea"/>
                          <a:cs typeface="+mn-cs"/>
                        </a:rPr>
                        <a:t>the carrying on of business which is material to the institution;</a:t>
                      </a:r>
                      <a:endParaRPr lang="en-US" sz="900" b="0" kern="1200" dirty="0">
                        <a:solidFill>
                          <a:schemeClr val="tx1"/>
                        </a:solidFill>
                        <a:effectLst/>
                        <a:latin typeface="+mn-lt"/>
                        <a:ea typeface="+mn-ea"/>
                        <a:cs typeface="+mn-cs"/>
                      </a:endParaRPr>
                    </a:p>
                    <a:p>
                      <a:pPr marL="347472" lvl="1" indent="-173736">
                        <a:buClr>
                          <a:schemeClr val="tx2"/>
                        </a:buClr>
                        <a:buSzPct val="80000"/>
                        <a:buFont typeface="Wingdings" panose="05000000000000000000" pitchFamily="2" charset="2"/>
                        <a:buChar char="n"/>
                      </a:pPr>
                      <a:r>
                        <a:rPr lang="en-GB" sz="900" b="0" kern="1200" dirty="0">
                          <a:solidFill>
                            <a:schemeClr val="tx1"/>
                          </a:solidFill>
                          <a:effectLst/>
                          <a:latin typeface="+mn-lt"/>
                          <a:ea typeface="+mn-ea"/>
                          <a:cs typeface="+mn-cs"/>
                        </a:rPr>
                        <a:t>the maintenance of the accounts or the accounting systems of the institution;</a:t>
                      </a:r>
                      <a:endParaRPr lang="en-US" sz="900" b="0" kern="1200" dirty="0">
                        <a:solidFill>
                          <a:schemeClr val="tx1"/>
                        </a:solidFill>
                        <a:effectLst/>
                        <a:latin typeface="+mn-lt"/>
                        <a:ea typeface="+mn-ea"/>
                        <a:cs typeface="+mn-cs"/>
                      </a:endParaRPr>
                    </a:p>
                    <a:p>
                      <a:pPr marL="347472" lvl="1" indent="-173736">
                        <a:buClr>
                          <a:schemeClr val="tx2"/>
                        </a:buClr>
                        <a:buSzPct val="80000"/>
                        <a:buFont typeface="Wingdings" panose="05000000000000000000" pitchFamily="2" charset="2"/>
                        <a:buChar char="n"/>
                      </a:pPr>
                      <a:r>
                        <a:rPr lang="en-GB" sz="900" b="0" kern="1200" dirty="0">
                          <a:solidFill>
                            <a:schemeClr val="tx1"/>
                          </a:solidFill>
                          <a:effectLst/>
                          <a:latin typeface="+mn-lt"/>
                          <a:ea typeface="+mn-ea"/>
                          <a:cs typeface="+mn-cs"/>
                        </a:rPr>
                        <a:t>the maintenance of systems of control of the institution, including those systems intended to manage the risks of the institution;</a:t>
                      </a:r>
                      <a:endParaRPr lang="en-US" sz="900" b="0" kern="1200" dirty="0">
                        <a:solidFill>
                          <a:schemeClr val="tx1"/>
                        </a:solidFill>
                        <a:effectLst/>
                        <a:latin typeface="+mn-lt"/>
                        <a:ea typeface="+mn-ea"/>
                        <a:cs typeface="+mn-cs"/>
                      </a:endParaRPr>
                    </a:p>
                    <a:p>
                      <a:pPr marL="347472" lvl="1" indent="-173736">
                        <a:buClr>
                          <a:schemeClr val="tx2"/>
                        </a:buClr>
                        <a:buSzPct val="80000"/>
                        <a:buFont typeface="Wingdings" panose="05000000000000000000" pitchFamily="2" charset="2"/>
                        <a:buChar char="n"/>
                      </a:pPr>
                      <a:r>
                        <a:rPr lang="en-GB" sz="900" b="0" kern="1200" dirty="0">
                          <a:solidFill>
                            <a:schemeClr val="tx1"/>
                          </a:solidFill>
                          <a:effectLst/>
                          <a:latin typeface="+mn-lt"/>
                          <a:ea typeface="+mn-ea"/>
                          <a:cs typeface="+mn-cs"/>
                        </a:rPr>
                        <a:t>the maintenance of systems of control of the institution to protect it against involvement in money laundering;</a:t>
                      </a:r>
                      <a:endParaRPr lang="en-US" sz="900" b="0" kern="1200" dirty="0">
                        <a:solidFill>
                          <a:schemeClr val="tx1"/>
                        </a:solidFill>
                        <a:effectLst/>
                        <a:latin typeface="+mn-lt"/>
                        <a:ea typeface="+mn-ea"/>
                        <a:cs typeface="+mn-cs"/>
                      </a:endParaRPr>
                    </a:p>
                    <a:p>
                      <a:pPr marL="347472" lvl="1" indent="-173736">
                        <a:buClr>
                          <a:schemeClr val="tx2"/>
                        </a:buClr>
                        <a:buSzPct val="80000"/>
                        <a:buFont typeface="Wingdings" panose="05000000000000000000" pitchFamily="2" charset="2"/>
                        <a:buChar char="n"/>
                      </a:pPr>
                      <a:r>
                        <a:rPr lang="en-GB" sz="900" b="0" kern="1200" dirty="0">
                          <a:solidFill>
                            <a:schemeClr val="tx1"/>
                          </a:solidFill>
                          <a:effectLst/>
                          <a:latin typeface="+mn-lt"/>
                          <a:ea typeface="+mn-ea"/>
                          <a:cs typeface="+mn-cs"/>
                        </a:rPr>
                        <a:t>the development, operation and maintenance of computer systems for the institution;</a:t>
                      </a:r>
                      <a:endParaRPr lang="en-US" sz="900" b="0" kern="1200" dirty="0">
                        <a:solidFill>
                          <a:schemeClr val="tx1"/>
                        </a:solidFill>
                        <a:effectLst/>
                        <a:latin typeface="+mn-lt"/>
                        <a:ea typeface="+mn-ea"/>
                        <a:cs typeface="+mn-cs"/>
                      </a:endParaRPr>
                    </a:p>
                    <a:p>
                      <a:pPr marL="347472" lvl="1" indent="-173736">
                        <a:buClr>
                          <a:schemeClr val="tx2"/>
                        </a:buClr>
                        <a:buSzPct val="80000"/>
                        <a:buFont typeface="Wingdings" panose="05000000000000000000" pitchFamily="2" charset="2"/>
                        <a:buChar char="n"/>
                      </a:pPr>
                      <a:r>
                        <a:rPr lang="en-GB" sz="900" b="0" kern="1200" dirty="0">
                          <a:solidFill>
                            <a:schemeClr val="tx1"/>
                          </a:solidFill>
                          <a:effectLst/>
                          <a:latin typeface="+mn-lt"/>
                          <a:ea typeface="+mn-ea"/>
                          <a:cs typeface="+mn-cs"/>
                        </a:rPr>
                        <a:t>the conduct of internal audits or inspections of the institution's affairs or business; and</a:t>
                      </a:r>
                      <a:endParaRPr lang="en-US" sz="900" b="0" kern="1200" dirty="0">
                        <a:solidFill>
                          <a:schemeClr val="tx1"/>
                        </a:solidFill>
                        <a:effectLst/>
                        <a:latin typeface="+mn-lt"/>
                        <a:ea typeface="+mn-ea"/>
                        <a:cs typeface="+mn-cs"/>
                      </a:endParaRPr>
                    </a:p>
                    <a:p>
                      <a:pPr marL="347472" lvl="1" indent="-173736">
                        <a:buClr>
                          <a:schemeClr val="tx2"/>
                        </a:buClr>
                        <a:buSzPct val="80000"/>
                        <a:buFont typeface="Wingdings" panose="05000000000000000000" pitchFamily="2" charset="2"/>
                        <a:buChar char="n"/>
                      </a:pPr>
                      <a:r>
                        <a:rPr lang="en-GB" sz="900" b="0" kern="1200" dirty="0">
                          <a:solidFill>
                            <a:schemeClr val="tx1"/>
                          </a:solidFill>
                          <a:effectLst/>
                          <a:latin typeface="+mn-lt"/>
                          <a:ea typeface="+mn-ea"/>
                          <a:cs typeface="+mn-cs"/>
                        </a:rPr>
                        <a:t>the function of ensuring that the institution complies with laws, regulations or guidelines that are applicable to it</a:t>
                      </a:r>
                    </a:p>
                    <a:p>
                      <a:pPr marL="173736" lvl="1" indent="-173736">
                        <a:buClr>
                          <a:schemeClr val="tx2"/>
                        </a:buClr>
                        <a:buSzPct val="80000"/>
                        <a:buFont typeface="Wingdings" panose="05000000000000000000" pitchFamily="2" charset="2"/>
                        <a:buChar char="n"/>
                      </a:pPr>
                      <a:r>
                        <a:rPr lang="en-GB" sz="900" b="0" kern="1200" dirty="0">
                          <a:solidFill>
                            <a:schemeClr val="tx1"/>
                          </a:solidFill>
                          <a:effectLst/>
                          <a:latin typeface="+mn-lt"/>
                          <a:ea typeface="+mn-ea"/>
                          <a:cs typeface="+mn-cs"/>
                        </a:rPr>
                        <a:t>In terms of seniority, such persons are expected to be CE (including ACE), directors or section 72B managers under the BO</a:t>
                      </a:r>
                    </a:p>
                  </a:txBody>
                  <a:tcPr marL="45720" marR="45720">
                    <a:lnL>
                      <a:noFill/>
                    </a:lnL>
                    <a:lnR>
                      <a:noFill/>
                    </a:lnR>
                    <a:lnT w="25400" cmpd="sng">
                      <a:noFill/>
                    </a:lnT>
                    <a:lnB w="25400" cmpd="sng">
                      <a:noFill/>
                    </a:lnB>
                    <a:lnTlToBr w="12700" cmpd="sng">
                      <a:noFill/>
                      <a:prstDash val="solid"/>
                    </a:lnTlToBr>
                    <a:lnBlToTr w="12700" cmpd="sng">
                      <a:noFill/>
                      <a:prstDash val="solid"/>
                    </a:lnBlToTr>
                    <a:solidFill>
                      <a:srgbClr val="ECEDED"/>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900" kern="1200" dirty="0">
                          <a:solidFill>
                            <a:schemeClr val="tx1"/>
                          </a:solidFill>
                          <a:effectLst/>
                          <a:latin typeface="+mn-lt"/>
                          <a:ea typeface="+mn-ea"/>
                          <a:cs typeface="+mn-cs"/>
                        </a:rPr>
                        <a:t>Intermediaries</a:t>
                      </a:r>
                      <a:endParaRPr lang="en-GB" sz="900" dirty="0">
                        <a:solidFill>
                          <a:schemeClr val="tx1"/>
                        </a:solidFill>
                      </a:endParaRPr>
                    </a:p>
                  </a:txBody>
                  <a:tcPr marL="45720" marR="45720">
                    <a:lnL>
                      <a:noFill/>
                    </a:lnL>
                    <a:lnR>
                      <a:noFill/>
                    </a:lnR>
                    <a:lnT w="25400" cmpd="sng">
                      <a:noFill/>
                    </a:lnT>
                    <a:lnB w="25400" cmpd="sng">
                      <a:noFill/>
                    </a:lnB>
                    <a:lnTlToBr w="12700" cmpd="sng">
                      <a:noFill/>
                      <a:prstDash val="solid"/>
                    </a:lnTlToBr>
                    <a:lnBlToTr w="12700" cmpd="sng">
                      <a:noFill/>
                      <a:prstDash val="solid"/>
                    </a:lnBlToTr>
                    <a:solidFill>
                      <a:srgbClr val="ECEDED"/>
                    </a:solidFill>
                  </a:tcPr>
                </a:tc>
                <a:extLst>
                  <a:ext uri="{0D108BD9-81ED-4DB2-BD59-A6C34878D82A}">
                    <a16:rowId xmlns:a16="http://schemas.microsoft.com/office/drawing/2014/main" val="3540672972"/>
                  </a:ext>
                </a:extLst>
              </a:tr>
            </a:tbl>
          </a:graphicData>
        </a:graphic>
      </p:graphicFrame>
    </p:spTree>
    <p:extLst>
      <p:ext uri="{BB962C8B-B14F-4D97-AF65-F5344CB8AC3E}">
        <p14:creationId xmlns:p14="http://schemas.microsoft.com/office/powerpoint/2010/main" val="1410486921"/>
      </p:ext>
    </p:extLst>
  </p:cSld>
  <p:clrMapOvr>
    <a:masterClrMapping/>
  </p:clrMapOvr>
</p:sld>
</file>

<file path=ppt/slides/slide2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7" name="Title 3" descr="" title="">
            <a:extLst>
              <a:ext uri="{FF2B5EF4-FFF2-40B4-BE49-F238E27FC236}">
                <a16:creationId xmlns:a16="http://schemas.microsoft.com/office/drawing/2014/main" id="{1C3DF566-4266-491C-8D4E-6D68BDF01C23}"/>
              </a:ext>
            </a:extLst>
          </p:cNvPr>
          <p:cNvSpPr>
            <a:spLocks noGrp="1"/>
          </p:cNvSpPr>
          <p:nvPr>
            <p:ph type="title"/>
          </p:nvPr>
        </p:nvSpPr>
        <p:spPr>
          <a:xfrm>
            <a:off x="594340" y="429791"/>
            <a:ext cx="8321059" cy="411480"/>
          </a:xfrm>
        </p:spPr>
        <p:txBody>
          <a:bodyPr/>
          <a:lstStyle/>
          <a:p>
            <a:r>
              <a:rPr lang="en-US" dirty="0"/>
              <a:t>What criteria do you need to meet to become an RA 13 Depositary? </a:t>
            </a:r>
            <a:endParaRPr lang="en-GB" dirty="0"/>
          </a:p>
        </p:txBody>
      </p:sp>
      <p:graphicFrame>
        <p:nvGraphicFramePr>
          <p:cNvPr id="8" name="Table 6" descr="" title="">
            <a:extLst>
              <a:ext uri="{FF2B5EF4-FFF2-40B4-BE49-F238E27FC236}">
                <a16:creationId xmlns:a16="http://schemas.microsoft.com/office/drawing/2014/main" id="{05ECF76B-C763-4AB0-9C5C-561CB7556290}"/>
              </a:ext>
            </a:extLst>
          </p:cNvPr>
          <p:cNvGraphicFramePr>
            <a:graphicFrameLocks noGrp="1"/>
          </p:cNvGraphicFramePr>
          <p:nvPr>
            <p:extLst>
              <p:ext uri="{D42A27DB-BD31-4B8C-83A1-F6EECF244321}">
                <p14:modId xmlns:p14="http://schemas.microsoft.com/office/powerpoint/2010/main" val="3018485037"/>
              </p:ext>
            </p:extLst>
          </p:nvPr>
        </p:nvGraphicFramePr>
        <p:xfrm>
          <a:off x="548640" y="1332900"/>
          <a:ext cx="8046720" cy="3535680"/>
        </p:xfrm>
        <a:graphic>
          <a:graphicData uri="http://schemas.openxmlformats.org/drawingml/2006/table">
            <a:tbl>
              <a:tblPr firstRow="1" bandRow="1"/>
              <a:tblGrid>
                <a:gridCol w="1645920">
                  <a:extLst>
                    <a:ext uri="{9D8B030D-6E8A-4147-A177-3AD203B41FA5}">
                      <a16:colId xmlns:a16="http://schemas.microsoft.com/office/drawing/2014/main" val="4277729353"/>
                    </a:ext>
                  </a:extLst>
                </a:gridCol>
                <a:gridCol w="4754880">
                  <a:extLst>
                    <a:ext uri="{9D8B030D-6E8A-4147-A177-3AD203B41FA5}">
                      <a16:colId xmlns:a16="http://schemas.microsoft.com/office/drawing/2014/main" val="1558747274"/>
                    </a:ext>
                  </a:extLst>
                </a:gridCol>
                <a:gridCol w="1645920">
                  <a:extLst>
                    <a:ext uri="{9D8B030D-6E8A-4147-A177-3AD203B41FA5}">
                      <a16:colId xmlns:a16="http://schemas.microsoft.com/office/drawing/2014/main" val="1181582136"/>
                    </a:ext>
                  </a:extLst>
                </a:gridCol>
              </a:tblGrid>
              <a:tr h="18288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000" dirty="0">
                          <a:solidFill>
                            <a:schemeClr val="bg1"/>
                          </a:solidFill>
                        </a:rPr>
                        <a:t>Criteria</a:t>
                      </a:r>
                    </a:p>
                  </a:txBody>
                  <a:tcPr marL="45720" marR="45720" anchor="ctr">
                    <a:lnL>
                      <a:noFill/>
                    </a:lnL>
                    <a:lnR w="12700" cap="flat" cmpd="sng" algn="ctr">
                      <a:solidFill>
                        <a:schemeClr val="bg1"/>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1000" dirty="0">
                          <a:solidFill>
                            <a:schemeClr val="bg1"/>
                          </a:solidFill>
                        </a:rPr>
                        <a:t>Details</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1000" dirty="0">
                          <a:solidFill>
                            <a:schemeClr val="bg1"/>
                          </a:solidFill>
                        </a:rPr>
                        <a:t>Applicability</a:t>
                      </a:r>
                    </a:p>
                  </a:txBody>
                  <a:tcPr marL="45720" marR="45720" anchor="ctr">
                    <a:lnL w="12700" cap="flat" cmpd="sng" algn="ctr">
                      <a:solidFill>
                        <a:schemeClr val="bg1"/>
                      </a:solidFill>
                      <a:prstDash val="solid"/>
                      <a:round/>
                      <a:headEnd type="none" w="med" len="med"/>
                      <a:tailEnd type="none" w="med" len="med"/>
                    </a:lnL>
                    <a:lnR>
                      <a:noFill/>
                    </a:lnR>
                    <a:lnT w="25400" cmpd="sng">
                      <a:noFill/>
                    </a:lnT>
                    <a:lnB w="254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208453575"/>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3736" indent="-173736">
                        <a:buClr>
                          <a:schemeClr val="tx2"/>
                        </a:buClr>
                        <a:buFont typeface="+mj-lt"/>
                        <a:buAutoNum type="arabicPeriod" startAt="4"/>
                      </a:pPr>
                      <a:r>
                        <a:rPr lang="en-GB" sz="1000" b="0" kern="1200" dirty="0">
                          <a:solidFill>
                            <a:schemeClr val="bg2"/>
                          </a:solidFill>
                          <a:effectLst/>
                          <a:latin typeface="+mn-lt"/>
                          <a:ea typeface="+mn-ea"/>
                          <a:cs typeface="+mn-cs"/>
                        </a:rPr>
                        <a:t>Shareholders</a:t>
                      </a:r>
                      <a:endParaRPr lang="en-GB" sz="1000" b="0" dirty="0">
                        <a:solidFill>
                          <a:schemeClr val="bg2"/>
                        </a:solidFill>
                      </a:endParaRPr>
                    </a:p>
                  </a:txBody>
                  <a:tcPr marL="45720" marR="45720">
                    <a:lnL>
                      <a:noFill/>
                    </a:lnL>
                    <a:lnR>
                      <a:noFill/>
                    </a:lnR>
                    <a:lnT w="25400" cmpd="sng">
                      <a:noFill/>
                    </a:lnT>
                    <a:lnB>
                      <a:noFill/>
                    </a:lnB>
                    <a:lnTlToBr w="12700" cmpd="sng">
                      <a:noFill/>
                      <a:prstDash val="solid"/>
                    </a:lnTlToBr>
                    <a:lnBlToTr w="12700" cmpd="sng">
                      <a:noFill/>
                      <a:prstDash val="solid"/>
                    </a:lnBlToTr>
                    <a:solidFill>
                      <a:srgbClr val="ECEDED"/>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000" kern="1200" dirty="0">
                          <a:solidFill>
                            <a:schemeClr val="tx1"/>
                          </a:solidFill>
                          <a:effectLst/>
                          <a:latin typeface="+mn-lt"/>
                          <a:ea typeface="+mn-ea"/>
                          <a:cs typeface="+mn-cs"/>
                        </a:rPr>
                        <a:t>Each Substantial Shareholder shall be subject to vetting and must be approved by the SFC</a:t>
                      </a:r>
                      <a:endParaRPr lang="en-US" sz="1000" b="0" kern="1200" dirty="0">
                        <a:solidFill>
                          <a:schemeClr val="tx1"/>
                        </a:solidFill>
                        <a:effectLst/>
                        <a:latin typeface="+mn-lt"/>
                        <a:ea typeface="+mn-ea"/>
                        <a:cs typeface="+mn-cs"/>
                      </a:endParaRPr>
                    </a:p>
                  </a:txBody>
                  <a:tcPr marL="45720" marR="45720">
                    <a:lnL>
                      <a:noFill/>
                    </a:lnL>
                    <a:lnR>
                      <a:noFill/>
                    </a:lnR>
                    <a:lnT w="25400" cmpd="sng">
                      <a:noFill/>
                    </a:lnT>
                    <a:lnB>
                      <a:noFill/>
                    </a:lnB>
                    <a:lnTlToBr w="12700" cmpd="sng">
                      <a:noFill/>
                      <a:prstDash val="solid"/>
                    </a:lnTlToBr>
                    <a:lnBlToTr w="12700" cmpd="sng">
                      <a:noFill/>
                      <a:prstDash val="solid"/>
                    </a:lnBlToTr>
                    <a:solidFill>
                      <a:srgbClr val="ECEDED"/>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000" kern="1200" dirty="0">
                          <a:solidFill>
                            <a:schemeClr val="tx1"/>
                          </a:solidFill>
                          <a:effectLst/>
                          <a:latin typeface="+mn-lt"/>
                          <a:ea typeface="+mn-ea"/>
                          <a:cs typeface="+mn-cs"/>
                        </a:rPr>
                        <a:t>Licensed corporation</a:t>
                      </a:r>
                      <a:endParaRPr lang="en-GB" sz="1000" dirty="0">
                        <a:solidFill>
                          <a:schemeClr val="tx1"/>
                        </a:solidFill>
                      </a:endParaRPr>
                    </a:p>
                  </a:txBody>
                  <a:tcPr marL="45720" marR="45720">
                    <a:lnL>
                      <a:noFill/>
                    </a:lnL>
                    <a:lnR>
                      <a:noFill/>
                    </a:lnR>
                    <a:lnT w="25400" cmpd="sng">
                      <a:noFill/>
                    </a:lnT>
                    <a:lnB>
                      <a:noFill/>
                    </a:lnB>
                    <a:lnTlToBr w="12700" cmpd="sng">
                      <a:noFill/>
                      <a:prstDash val="solid"/>
                    </a:lnTlToBr>
                    <a:lnBlToTr w="12700" cmpd="sng">
                      <a:noFill/>
                      <a:prstDash val="solid"/>
                    </a:lnBlToTr>
                    <a:solidFill>
                      <a:srgbClr val="ECEDED"/>
                    </a:solidFill>
                  </a:tcPr>
                </a:tc>
                <a:extLst>
                  <a:ext uri="{0D108BD9-81ED-4DB2-BD59-A6C34878D82A}">
                    <a16:rowId xmlns:a16="http://schemas.microsoft.com/office/drawing/2014/main" val="3540672972"/>
                  </a:ext>
                </a:extLst>
              </a:tr>
              <a:tr h="17373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3736" indent="-173736">
                        <a:buClr>
                          <a:schemeClr val="tx2"/>
                        </a:buClr>
                        <a:buFont typeface="+mj-lt"/>
                        <a:buAutoNum type="arabicPeriod" startAt="5"/>
                      </a:pPr>
                      <a:r>
                        <a:rPr lang="en-GB" sz="1000" b="0" kern="1200" dirty="0">
                          <a:solidFill>
                            <a:schemeClr val="bg2"/>
                          </a:solidFill>
                          <a:effectLst/>
                          <a:latin typeface="+mn-lt"/>
                          <a:ea typeface="+mn-ea"/>
                          <a:cs typeface="+mn-cs"/>
                        </a:rPr>
                        <a:t>Financial resources and regulatory capital</a:t>
                      </a:r>
                      <a:endParaRPr lang="en-GB" sz="1000" b="0" dirty="0">
                        <a:solidFill>
                          <a:schemeClr val="bg2"/>
                        </a:solidFill>
                      </a:endParaRPr>
                    </a:p>
                  </a:txBody>
                  <a:tcPr marL="45720" marR="4572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3736" indent="-173736">
                        <a:buClr>
                          <a:schemeClr val="tx2"/>
                        </a:buClr>
                        <a:buSzPct val="80000"/>
                        <a:buFont typeface="Wingdings" panose="05000000000000000000" pitchFamily="2" charset="2"/>
                        <a:buChar char="n"/>
                      </a:pPr>
                      <a:r>
                        <a:rPr lang="en-GB" sz="1000" kern="1200" dirty="0">
                          <a:solidFill>
                            <a:schemeClr val="tx1"/>
                          </a:solidFill>
                          <a:effectLst/>
                          <a:latin typeface="+mn-lt"/>
                          <a:ea typeface="+mn-ea"/>
                          <a:cs typeface="+mn-cs"/>
                        </a:rPr>
                        <a:t>Must comply with the financial resources requirements under the Securities and Futures (Financial Resources) Rules (Cap. 571N) at all times</a:t>
                      </a:r>
                    </a:p>
                    <a:p>
                      <a:pPr marL="0" indent="0">
                        <a:buFont typeface="Arial" panose="020B0604020202020204" pitchFamily="34" charset="0"/>
                        <a:buNone/>
                      </a:pPr>
                      <a:endParaRPr lang="en-US" sz="1000" b="0" kern="1200" dirty="0">
                        <a:solidFill>
                          <a:schemeClr val="tx1"/>
                        </a:solidFill>
                        <a:effectLst/>
                        <a:latin typeface="+mn-lt"/>
                        <a:ea typeface="+mn-ea"/>
                        <a:cs typeface="+mn-cs"/>
                      </a:endParaRPr>
                    </a:p>
                    <a:p>
                      <a:pPr marL="0" indent="0">
                        <a:buFont typeface="Arial" panose="020B0604020202020204" pitchFamily="34" charset="0"/>
                        <a:buNone/>
                      </a:pPr>
                      <a:endParaRPr lang="en-US" sz="1000" b="0" kern="1200" dirty="0">
                        <a:solidFill>
                          <a:schemeClr val="tx1"/>
                        </a:solidFill>
                        <a:effectLst/>
                        <a:latin typeface="+mn-lt"/>
                        <a:ea typeface="+mn-ea"/>
                        <a:cs typeface="+mn-cs"/>
                      </a:endParaRPr>
                    </a:p>
                    <a:p>
                      <a:pPr marL="0" indent="0">
                        <a:buFont typeface="Arial" panose="020B0604020202020204" pitchFamily="34" charset="0"/>
                        <a:buNone/>
                      </a:pPr>
                      <a:endParaRPr lang="en-US" sz="1000" b="0" kern="1200" dirty="0">
                        <a:solidFill>
                          <a:schemeClr val="tx1"/>
                        </a:solidFill>
                        <a:effectLst/>
                        <a:latin typeface="+mn-lt"/>
                        <a:ea typeface="+mn-ea"/>
                        <a:cs typeface="+mn-cs"/>
                      </a:endParaRPr>
                    </a:p>
                    <a:p>
                      <a:pPr marL="0" indent="0">
                        <a:buFont typeface="Arial" panose="020B0604020202020204" pitchFamily="34" charset="0"/>
                        <a:buNone/>
                      </a:pPr>
                      <a:endParaRPr lang="en-US" sz="1000" b="0" kern="1200" dirty="0">
                        <a:solidFill>
                          <a:schemeClr val="tx1"/>
                        </a:solidFill>
                        <a:effectLst/>
                        <a:latin typeface="+mn-lt"/>
                        <a:ea typeface="+mn-ea"/>
                        <a:cs typeface="+mn-cs"/>
                      </a:endParaRPr>
                    </a:p>
                    <a:p>
                      <a:pPr marL="0" indent="0">
                        <a:buFont typeface="Arial" panose="020B0604020202020204" pitchFamily="34" charset="0"/>
                        <a:buNone/>
                      </a:pPr>
                      <a:endParaRPr lang="en-US" sz="1000" b="0" kern="1200" dirty="0">
                        <a:solidFill>
                          <a:schemeClr val="tx1"/>
                        </a:solidFill>
                        <a:effectLst/>
                        <a:latin typeface="+mn-lt"/>
                        <a:ea typeface="+mn-ea"/>
                        <a:cs typeface="+mn-cs"/>
                      </a:endParaRPr>
                    </a:p>
                    <a:p>
                      <a:pPr marL="0" indent="0">
                        <a:buFont typeface="Arial" panose="020B0604020202020204" pitchFamily="34" charset="0"/>
                        <a:buNone/>
                      </a:pPr>
                      <a:endParaRPr lang="en-US" sz="1000" b="0" kern="1200" dirty="0">
                        <a:solidFill>
                          <a:schemeClr val="tx1"/>
                        </a:solidFill>
                        <a:effectLst/>
                        <a:latin typeface="+mn-lt"/>
                        <a:ea typeface="+mn-ea"/>
                        <a:cs typeface="+mn-cs"/>
                      </a:endParaRPr>
                    </a:p>
                  </a:txBody>
                  <a:tcPr marL="45720" marR="4572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000" kern="1200" dirty="0">
                          <a:solidFill>
                            <a:schemeClr val="tx1"/>
                          </a:solidFill>
                          <a:effectLst/>
                          <a:latin typeface="+mn-lt"/>
                          <a:ea typeface="+mn-ea"/>
                          <a:cs typeface="+mn-cs"/>
                        </a:rPr>
                        <a:t>Licensed corporation</a:t>
                      </a:r>
                      <a:endParaRPr lang="en-GB" sz="1000" dirty="0">
                        <a:solidFill>
                          <a:schemeClr val="tx1"/>
                        </a:solidFill>
                      </a:endParaRPr>
                    </a:p>
                  </a:txBody>
                  <a:tcPr marL="45720" marR="45720">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35071400"/>
                  </a:ext>
                </a:extLst>
              </a:tr>
              <a:tr h="8229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3736" indent="-173736">
                        <a:buClr>
                          <a:schemeClr val="tx2"/>
                        </a:buClr>
                        <a:buFont typeface="+mj-lt"/>
                        <a:buAutoNum type="arabicPeriod" startAt="6"/>
                      </a:pPr>
                      <a:r>
                        <a:rPr lang="en-GB" sz="1000" b="0" kern="1200" dirty="0">
                          <a:solidFill>
                            <a:schemeClr val="bg2"/>
                          </a:solidFill>
                          <a:effectLst/>
                          <a:latin typeface="+mn-lt"/>
                          <a:ea typeface="+mn-ea"/>
                          <a:cs typeface="+mn-cs"/>
                        </a:rPr>
                        <a:t>Record keeping</a:t>
                      </a:r>
                      <a:endParaRPr lang="en-GB" sz="1000" b="0" dirty="0">
                        <a:solidFill>
                          <a:schemeClr val="bg2"/>
                        </a:solidFill>
                      </a:endParaRPr>
                    </a:p>
                  </a:txBody>
                  <a:tcPr marL="45720" marR="45720">
                    <a:lnL>
                      <a:noFill/>
                    </a:lnL>
                    <a:lnR>
                      <a:noFill/>
                    </a:lnR>
                    <a:lnT>
                      <a:noFill/>
                    </a:lnT>
                    <a:lnB w="25400" cmpd="sng">
                      <a:noFill/>
                    </a:lnB>
                    <a:lnTlToBr w="12700" cmpd="sng">
                      <a:noFill/>
                      <a:prstDash val="solid"/>
                    </a:lnTlToBr>
                    <a:lnBlToTr w="12700" cmpd="sng">
                      <a:noFill/>
                      <a:prstDash val="solid"/>
                    </a:lnBlToTr>
                    <a:solidFill>
                      <a:srgbClr val="ECEDED"/>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3736" marR="0" lvl="0" indent="-173736" algn="l" defTabSz="914400" rtl="0" eaLnBrk="1" fontAlgn="auto" latinLnBrk="0" hangingPunct="1">
                        <a:lnSpc>
                          <a:spcPct val="100000"/>
                        </a:lnSpc>
                        <a:spcBef>
                          <a:spcPts val="0"/>
                        </a:spcBef>
                        <a:spcAft>
                          <a:spcPts val="0"/>
                        </a:spcAft>
                        <a:buClr>
                          <a:schemeClr val="tx2"/>
                        </a:buClr>
                        <a:buSzPct val="80000"/>
                        <a:buFont typeface="Wingdings" panose="05000000000000000000" pitchFamily="2" charset="2"/>
                        <a:buChar char="n"/>
                        <a:tabLst/>
                        <a:defRPr/>
                      </a:pPr>
                      <a:r>
                        <a:rPr lang="en-GB" sz="1000" b="0" kern="1200" dirty="0">
                          <a:solidFill>
                            <a:schemeClr val="tx1"/>
                          </a:solidFill>
                          <a:effectLst/>
                          <a:latin typeface="Arial"/>
                          <a:ea typeface="+mn-ea"/>
                          <a:cs typeface="+mn-cs"/>
                        </a:rPr>
                        <a:t>Must comply with the </a:t>
                      </a:r>
                      <a:r>
                        <a:rPr lang="en-GB" sz="1000" kern="1200" dirty="0">
                          <a:solidFill>
                            <a:schemeClr val="tx1"/>
                          </a:solidFill>
                          <a:effectLst/>
                          <a:latin typeface="Arial"/>
                          <a:ea typeface="+mn-ea"/>
                          <a:cs typeface="+mn-cs"/>
                        </a:rPr>
                        <a:t>Securities and Futures (Keeping of Records) Rules </a:t>
                      </a:r>
                      <a:br>
                        <a:rPr lang="en-GB" sz="1000" kern="1200" dirty="0">
                          <a:solidFill>
                            <a:schemeClr val="tx1"/>
                          </a:solidFill>
                          <a:effectLst/>
                          <a:latin typeface="Arial"/>
                          <a:ea typeface="+mn-ea"/>
                          <a:cs typeface="+mn-cs"/>
                        </a:rPr>
                      </a:br>
                      <a:r>
                        <a:rPr lang="en-GB" sz="1000" kern="1200" dirty="0">
                          <a:solidFill>
                            <a:schemeClr val="tx1"/>
                          </a:solidFill>
                          <a:effectLst/>
                          <a:latin typeface="Arial"/>
                          <a:ea typeface="+mn-ea"/>
                          <a:cs typeface="+mn-cs"/>
                        </a:rPr>
                        <a:t>(Cap. </a:t>
                      </a:r>
                      <a:r>
                        <a:rPr lang="en-GB" sz="1000" kern="1200" dirty="0" err="1">
                          <a:solidFill>
                            <a:schemeClr val="tx1"/>
                          </a:solidFill>
                          <a:effectLst/>
                          <a:latin typeface="Arial"/>
                          <a:ea typeface="+mn-ea"/>
                          <a:cs typeface="+mn-cs"/>
                        </a:rPr>
                        <a:t>571O</a:t>
                      </a:r>
                      <a:r>
                        <a:rPr lang="en-GB" sz="1000" kern="1200" dirty="0">
                          <a:solidFill>
                            <a:schemeClr val="tx1"/>
                          </a:solidFill>
                          <a:effectLst/>
                          <a:latin typeface="Arial"/>
                          <a:ea typeface="+mn-ea"/>
                          <a:cs typeface="+mn-cs"/>
                        </a:rPr>
                        <a:t>)</a:t>
                      </a:r>
                      <a:endParaRPr lang="en-GB" sz="1000" kern="1200" dirty="0">
                        <a:solidFill>
                          <a:schemeClr val="tx1"/>
                        </a:solidFill>
                        <a:effectLst/>
                        <a:latin typeface="+mn-lt"/>
                        <a:ea typeface="+mn-ea"/>
                        <a:cs typeface="+mn-cs"/>
                      </a:endParaRPr>
                    </a:p>
                    <a:p>
                      <a:pPr marL="173736" indent="-173736">
                        <a:buClr>
                          <a:schemeClr val="tx2"/>
                        </a:buClr>
                        <a:buSzPct val="80000"/>
                        <a:buFont typeface="Wingdings" panose="05000000000000000000" pitchFamily="2" charset="2"/>
                        <a:buChar char="n"/>
                      </a:pPr>
                      <a:r>
                        <a:rPr lang="en-GB" sz="1000" kern="1200" dirty="0">
                          <a:solidFill>
                            <a:schemeClr val="tx1"/>
                          </a:solidFill>
                          <a:effectLst/>
                          <a:latin typeface="+mn-lt"/>
                          <a:ea typeface="+mn-ea"/>
                          <a:cs typeface="+mn-cs"/>
                        </a:rPr>
                        <a:t>(for Licensed Corporations) SFC approval for premises to be used for record keeping</a:t>
                      </a:r>
                    </a:p>
                    <a:p>
                      <a:pPr marL="173736" indent="-173736">
                        <a:buClr>
                          <a:schemeClr val="tx2"/>
                        </a:buClr>
                        <a:buSzPct val="80000"/>
                        <a:buFont typeface="Wingdings" panose="05000000000000000000" pitchFamily="2" charset="2"/>
                        <a:buChar char="n"/>
                      </a:pPr>
                      <a:r>
                        <a:rPr lang="en-GB" sz="1000" kern="1200" dirty="0">
                          <a:solidFill>
                            <a:schemeClr val="tx1"/>
                          </a:solidFill>
                          <a:effectLst/>
                          <a:latin typeface="+mn-lt"/>
                          <a:ea typeface="+mn-ea"/>
                          <a:cs typeface="+mn-cs"/>
                        </a:rPr>
                        <a:t>Where an external electronic data storage provider is used, there are additional regulatory requirements (e.g. control measures to properly manage cyber and other operational risks)</a:t>
                      </a:r>
                    </a:p>
                  </a:txBody>
                  <a:tcPr marL="45720" marR="45720">
                    <a:lnL>
                      <a:noFill/>
                    </a:lnL>
                    <a:lnR>
                      <a:noFill/>
                    </a:lnR>
                    <a:lnT>
                      <a:noFill/>
                    </a:lnT>
                    <a:lnB w="25400" cmpd="sng">
                      <a:noFill/>
                    </a:lnB>
                    <a:lnTlToBr w="12700" cmpd="sng">
                      <a:noFill/>
                      <a:prstDash val="solid"/>
                    </a:lnTlToBr>
                    <a:lnBlToTr w="12700" cmpd="sng">
                      <a:noFill/>
                      <a:prstDash val="solid"/>
                    </a:lnBlToTr>
                    <a:solidFill>
                      <a:srgbClr val="ECEDED"/>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000" dirty="0">
                          <a:solidFill>
                            <a:schemeClr val="tx1"/>
                          </a:solidFill>
                        </a:rPr>
                        <a:t>Intermediaries</a:t>
                      </a:r>
                    </a:p>
                  </a:txBody>
                  <a:tcPr marL="45720" marR="45720">
                    <a:lnL>
                      <a:noFill/>
                    </a:lnL>
                    <a:lnR>
                      <a:noFill/>
                    </a:lnR>
                    <a:lnT>
                      <a:noFill/>
                    </a:lnT>
                    <a:lnB w="25400" cmpd="sng">
                      <a:noFill/>
                    </a:lnB>
                    <a:lnTlToBr w="12700" cmpd="sng">
                      <a:noFill/>
                      <a:prstDash val="solid"/>
                    </a:lnTlToBr>
                    <a:lnBlToTr w="12700" cmpd="sng">
                      <a:noFill/>
                      <a:prstDash val="solid"/>
                    </a:lnBlToTr>
                    <a:solidFill>
                      <a:srgbClr val="ECEDED"/>
                    </a:solidFill>
                  </a:tcPr>
                </a:tc>
                <a:extLst>
                  <a:ext uri="{0D108BD9-81ED-4DB2-BD59-A6C34878D82A}">
                    <a16:rowId xmlns:a16="http://schemas.microsoft.com/office/drawing/2014/main" val="1960852464"/>
                  </a:ext>
                </a:extLst>
              </a:tr>
            </a:tbl>
          </a:graphicData>
        </a:graphic>
      </p:graphicFrame>
      <p:graphicFrame>
        <p:nvGraphicFramePr>
          <p:cNvPr id="9" name="Table 4" descr="" title="">
            <a:extLst>
              <a:ext uri="{FF2B5EF4-FFF2-40B4-BE49-F238E27FC236}">
                <a16:creationId xmlns:a16="http://schemas.microsoft.com/office/drawing/2014/main" id="{BC708D30-C11F-4770-A974-E0AC850CF676}"/>
              </a:ext>
            </a:extLst>
          </p:cNvPr>
          <p:cNvGraphicFramePr>
            <a:graphicFrameLocks noGrp="1"/>
          </p:cNvGraphicFramePr>
          <p:nvPr>
            <p:extLst>
              <p:ext uri="{D42A27DB-BD31-4B8C-83A1-F6EECF244321}">
                <p14:modId xmlns:p14="http://schemas.microsoft.com/office/powerpoint/2010/main" val="2268690814"/>
              </p:ext>
            </p:extLst>
          </p:nvPr>
        </p:nvGraphicFramePr>
        <p:xfrm>
          <a:off x="2327097" y="2742600"/>
          <a:ext cx="4572000" cy="868680"/>
        </p:xfrm>
        <a:graphic>
          <a:graphicData uri="http://schemas.openxmlformats.org/drawingml/2006/table">
            <a:tbl>
              <a:tblPr firstRow="1" bandRow="1"/>
              <a:tblGrid>
                <a:gridCol w="2377440">
                  <a:extLst>
                    <a:ext uri="{9D8B030D-6E8A-4147-A177-3AD203B41FA5}">
                      <a16:colId xmlns:a16="http://schemas.microsoft.com/office/drawing/2014/main" val="3548094995"/>
                    </a:ext>
                  </a:extLst>
                </a:gridCol>
                <a:gridCol w="2194560">
                  <a:extLst>
                    <a:ext uri="{9D8B030D-6E8A-4147-A177-3AD203B41FA5}">
                      <a16:colId xmlns:a16="http://schemas.microsoft.com/office/drawing/2014/main" val="3097472719"/>
                    </a:ext>
                  </a:extLst>
                </a:gridCol>
              </a:tblGrid>
              <a:tr h="4343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000" b="1" kern="1200" dirty="0">
                          <a:solidFill>
                            <a:schemeClr val="tx2"/>
                          </a:solidFill>
                          <a:effectLst/>
                        </a:rPr>
                        <a:t>Minimum paid-up share capital (HK$)</a:t>
                      </a:r>
                      <a:endParaRPr lang="en-GB" sz="1000" dirty="0">
                        <a:solidFill>
                          <a:schemeClr val="tx2"/>
                        </a:solidFill>
                      </a:endParaRPr>
                    </a:p>
                  </a:txBody>
                  <a:tcPr marL="68580" marR="68580" marT="34290" marB="34290">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000" b="1" kern="1200" dirty="0">
                          <a:solidFill>
                            <a:schemeClr val="tx2"/>
                          </a:solidFill>
                          <a:effectLst/>
                        </a:rPr>
                        <a:t>Minimum liquid capital (HK$)</a:t>
                      </a:r>
                      <a:endParaRPr lang="en-GB" sz="1000" dirty="0">
                        <a:solidFill>
                          <a:schemeClr val="tx2"/>
                        </a:solidFill>
                      </a:endParaRPr>
                    </a:p>
                  </a:txBody>
                  <a:tcPr marL="68580" marR="68580" marT="34290" marB="34290">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5809051"/>
                  </a:ext>
                </a:extLst>
              </a:tr>
              <a:tr h="4343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000" kern="1200" dirty="0">
                          <a:solidFill>
                            <a:schemeClr val="tx1"/>
                          </a:solidFill>
                          <a:effectLst/>
                        </a:rPr>
                        <a:t>$10,000,000</a:t>
                      </a:r>
                      <a:endParaRPr lang="en-GB" sz="1000" dirty="0">
                        <a:solidFill>
                          <a:schemeClr val="tx1"/>
                        </a:solidFill>
                      </a:endParaRPr>
                    </a:p>
                  </a:txBody>
                  <a:tcPr marL="68580" marR="68580" marT="34290" marB="34290">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000" kern="1200" dirty="0">
                          <a:solidFill>
                            <a:schemeClr val="tx1"/>
                          </a:solidFill>
                          <a:effectLst/>
                        </a:rPr>
                        <a:t>Higher of $3,000,000 and variable required liquid capital</a:t>
                      </a:r>
                      <a:endParaRPr lang="en-GB" sz="1000" dirty="0">
                        <a:solidFill>
                          <a:schemeClr val="tx1"/>
                        </a:solidFill>
                      </a:endParaRPr>
                    </a:p>
                  </a:txBody>
                  <a:tcPr marL="68580" marR="68580" marT="34290" marB="34290">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4422754"/>
                  </a:ext>
                </a:extLst>
              </a:tr>
            </a:tbl>
          </a:graphicData>
        </a:graphic>
      </p:graphicFrame>
    </p:spTree>
    <p:extLst>
      <p:ext uri="{BB962C8B-B14F-4D97-AF65-F5344CB8AC3E}">
        <p14:creationId xmlns:p14="http://schemas.microsoft.com/office/powerpoint/2010/main" val="444435211"/>
      </p:ext>
    </p:extLst>
  </p:cSld>
  <p:clrMapOvr>
    <a:masterClrMapping/>
  </p:clrMapOvr>
</p:sld>
</file>

<file path=ppt/slides/slide2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7" name="Title 3" descr="" title="">
            <a:extLst>
              <a:ext uri="{FF2B5EF4-FFF2-40B4-BE49-F238E27FC236}">
                <a16:creationId xmlns:a16="http://schemas.microsoft.com/office/drawing/2014/main" id="{E3E1113D-5588-43EE-B395-69DAC6AFFA75}"/>
              </a:ext>
            </a:extLst>
          </p:cNvPr>
          <p:cNvSpPr>
            <a:spLocks noGrp="1"/>
          </p:cNvSpPr>
          <p:nvPr>
            <p:ph type="title"/>
          </p:nvPr>
        </p:nvSpPr>
        <p:spPr>
          <a:xfrm>
            <a:off x="558029" y="284816"/>
            <a:ext cx="8037512" cy="411480"/>
          </a:xfrm>
        </p:spPr>
        <p:txBody>
          <a:bodyPr/>
          <a:lstStyle/>
          <a:p>
            <a:r>
              <a:rPr lang="en-US" dirty="0"/>
              <a:t>What criteria do you need to meet to become an RA 13 Depositary? </a:t>
            </a:r>
            <a:endParaRPr lang="en-GB" dirty="0"/>
          </a:p>
        </p:txBody>
      </p:sp>
      <p:graphicFrame>
        <p:nvGraphicFramePr>
          <p:cNvPr id="5" name="Table 6" descr="" title="">
            <a:extLst>
              <a:ext uri="{FF2B5EF4-FFF2-40B4-BE49-F238E27FC236}">
                <a16:creationId xmlns:a16="http://schemas.microsoft.com/office/drawing/2014/main" id="{D5D4260A-7B9C-4C9F-9EA1-678CC1EE1AAB}"/>
              </a:ext>
            </a:extLst>
          </p:cNvPr>
          <p:cNvGraphicFramePr>
            <a:graphicFrameLocks noGrp="1"/>
          </p:cNvGraphicFramePr>
          <p:nvPr>
            <p:extLst>
              <p:ext uri="{D42A27DB-BD31-4B8C-83A1-F6EECF244321}">
                <p14:modId xmlns:p14="http://schemas.microsoft.com/office/powerpoint/2010/main" val="1800001973"/>
              </p:ext>
            </p:extLst>
          </p:nvPr>
        </p:nvGraphicFramePr>
        <p:xfrm>
          <a:off x="566928" y="1200150"/>
          <a:ext cx="8046720" cy="3943350"/>
        </p:xfrm>
        <a:graphic>
          <a:graphicData uri="http://schemas.openxmlformats.org/drawingml/2006/table">
            <a:tbl>
              <a:tblPr firstRow="1" bandRow="1"/>
              <a:tblGrid>
                <a:gridCol w="1645920">
                  <a:extLst>
                    <a:ext uri="{9D8B030D-6E8A-4147-A177-3AD203B41FA5}">
                      <a16:colId xmlns:a16="http://schemas.microsoft.com/office/drawing/2014/main" val="4277729353"/>
                    </a:ext>
                  </a:extLst>
                </a:gridCol>
                <a:gridCol w="4754880">
                  <a:extLst>
                    <a:ext uri="{9D8B030D-6E8A-4147-A177-3AD203B41FA5}">
                      <a16:colId xmlns:a16="http://schemas.microsoft.com/office/drawing/2014/main" val="1558747274"/>
                    </a:ext>
                  </a:extLst>
                </a:gridCol>
                <a:gridCol w="1645920">
                  <a:extLst>
                    <a:ext uri="{9D8B030D-6E8A-4147-A177-3AD203B41FA5}">
                      <a16:colId xmlns:a16="http://schemas.microsoft.com/office/drawing/2014/main" val="1181582136"/>
                    </a:ext>
                  </a:extLst>
                </a:gridCol>
              </a:tblGrid>
              <a:tr h="58965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000" dirty="0">
                          <a:solidFill>
                            <a:schemeClr val="bg1"/>
                          </a:solidFill>
                          <a:latin typeface="Arial" panose="020B0604020202020204" pitchFamily="34" charset="0"/>
                          <a:cs typeface="Arial" panose="020B0604020202020204" pitchFamily="34" charset="0"/>
                        </a:rPr>
                        <a:t>Criteria</a:t>
                      </a:r>
                    </a:p>
                  </a:txBody>
                  <a:tcPr marL="45720" marR="45720" anchor="ctr">
                    <a:lnL>
                      <a:noFill/>
                    </a:lnL>
                    <a:lnR w="12700" cap="flat" cmpd="sng" algn="ctr">
                      <a:solidFill>
                        <a:schemeClr val="bg1"/>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1000" dirty="0">
                          <a:solidFill>
                            <a:schemeClr val="bg1"/>
                          </a:solidFill>
                          <a:latin typeface="Arial" panose="020B0604020202020204" pitchFamily="34" charset="0"/>
                          <a:cs typeface="Arial" panose="020B0604020202020204" pitchFamily="34" charset="0"/>
                        </a:rPr>
                        <a:t>Details</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1000" dirty="0">
                          <a:solidFill>
                            <a:schemeClr val="bg1"/>
                          </a:solidFill>
                          <a:latin typeface="Arial" panose="020B0604020202020204" pitchFamily="34" charset="0"/>
                          <a:cs typeface="Arial" panose="020B0604020202020204" pitchFamily="34" charset="0"/>
                        </a:rPr>
                        <a:t>Applicability</a:t>
                      </a:r>
                    </a:p>
                  </a:txBody>
                  <a:tcPr marL="45720" marR="45720" anchor="ctr">
                    <a:lnL w="12700" cap="flat" cmpd="sng" algn="ctr">
                      <a:solidFill>
                        <a:schemeClr val="bg1"/>
                      </a:solidFill>
                      <a:prstDash val="solid"/>
                      <a:round/>
                      <a:headEnd type="none" w="med" len="med"/>
                      <a:tailEnd type="none" w="med" len="med"/>
                    </a:lnL>
                    <a:lnR>
                      <a:noFill/>
                    </a:lnR>
                    <a:lnT w="25400" cmpd="sng">
                      <a:noFill/>
                    </a:lnT>
                    <a:lnB w="254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208453575"/>
                  </a:ext>
                </a:extLst>
              </a:tr>
              <a:tr h="335369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3736" indent="-173736">
                        <a:spcAft>
                          <a:spcPts val="600"/>
                        </a:spcAft>
                        <a:buClr>
                          <a:schemeClr val="tx2"/>
                        </a:buClr>
                        <a:buFont typeface="+mj-lt"/>
                        <a:buAutoNum type="arabicPeriod" startAt="7"/>
                      </a:pPr>
                      <a:r>
                        <a:rPr lang="en-GB" sz="1000" b="0" dirty="0">
                          <a:solidFill>
                            <a:schemeClr val="bg2"/>
                          </a:solidFill>
                          <a:latin typeface="Arial" panose="020B0604020202020204" pitchFamily="34" charset="0"/>
                          <a:cs typeface="Arial" panose="020B0604020202020204" pitchFamily="34" charset="0"/>
                        </a:rPr>
                        <a:t>Internal controls and policies and procedures</a:t>
                      </a:r>
                    </a:p>
                  </a:txBody>
                  <a:tcPr marL="45720" marR="45720">
                    <a:lnL>
                      <a:noFill/>
                    </a:lnL>
                    <a:lnR>
                      <a:noFill/>
                    </a:lnR>
                    <a:lnT w="25400" cmpd="sng">
                      <a:noFill/>
                    </a:lnT>
                    <a:lnB w="25400" cmpd="sng">
                      <a:noFill/>
                    </a:lnB>
                    <a:lnTlToBr w="12700" cmpd="sng">
                      <a:noFill/>
                      <a:prstDash val="solid"/>
                    </a:lnTlToBr>
                    <a:lnBlToTr w="12700" cmpd="sng">
                      <a:noFill/>
                      <a:prstDash val="solid"/>
                    </a:lnBlToTr>
                    <a:solidFill>
                      <a:srgbClr val="ECEDED"/>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3736" indent="-173736">
                        <a:spcAft>
                          <a:spcPts val="600"/>
                        </a:spcAft>
                        <a:buClr>
                          <a:schemeClr val="tx2"/>
                        </a:buClr>
                        <a:buSzPct val="80000"/>
                        <a:buFont typeface="Wingdings" panose="05000000000000000000" pitchFamily="2" charset="2"/>
                        <a:buChar char="n"/>
                      </a:pPr>
                      <a:r>
                        <a:rPr lang="en-GB" sz="1000" kern="1200" dirty="0">
                          <a:solidFill>
                            <a:schemeClr val="tx1"/>
                          </a:solidFill>
                          <a:effectLst/>
                          <a:latin typeface="Arial" panose="020B0604020202020204" pitchFamily="34" charset="0"/>
                          <a:ea typeface="+mn-ea"/>
                          <a:cs typeface="Arial" panose="020B0604020202020204" pitchFamily="34" charset="0"/>
                        </a:rPr>
                        <a:t>The SFC must be satisfied that the intermediary has the proper business structure, good internal control systems, and qualified personnel to ensure the proper management of risks</a:t>
                      </a:r>
                    </a:p>
                    <a:p>
                      <a:pPr marL="173736" indent="-173736">
                        <a:spcAft>
                          <a:spcPts val="600"/>
                        </a:spcAft>
                        <a:buClr>
                          <a:schemeClr val="tx2"/>
                        </a:buClr>
                        <a:buSzPct val="80000"/>
                        <a:buFont typeface="Wingdings" panose="05000000000000000000" pitchFamily="2" charset="2"/>
                        <a:buChar char="n"/>
                      </a:pPr>
                      <a:r>
                        <a:rPr lang="en-US" sz="1000" b="0" kern="1200" dirty="0">
                          <a:solidFill>
                            <a:schemeClr val="tx1"/>
                          </a:solidFill>
                          <a:effectLst/>
                          <a:latin typeface="Arial" panose="020B0604020202020204" pitchFamily="34" charset="0"/>
                          <a:ea typeface="+mn-ea"/>
                          <a:cs typeface="Arial" panose="020B0604020202020204" pitchFamily="34" charset="0"/>
                        </a:rPr>
                        <a:t>Application process requires </a:t>
                      </a:r>
                      <a:r>
                        <a:rPr lang="en-US" sz="1000" b="0" kern="1200" dirty="0">
                          <a:solidFill>
                            <a:srgbClr val="C00000"/>
                          </a:solidFill>
                          <a:effectLst/>
                          <a:latin typeface="Arial" panose="020B0604020202020204" pitchFamily="34" charset="0"/>
                          <a:ea typeface="+mn-ea"/>
                          <a:cs typeface="Arial" panose="020B0604020202020204" pitchFamily="34" charset="0"/>
                        </a:rPr>
                        <a:t>completion of self-assessment forms</a:t>
                      </a:r>
                      <a:r>
                        <a:rPr lang="en-US" sz="1000" b="0" kern="1200" dirty="0">
                          <a:solidFill>
                            <a:schemeClr val="tx1"/>
                          </a:solidFill>
                          <a:effectLst/>
                          <a:latin typeface="Arial" panose="020B0604020202020204" pitchFamily="34" charset="0"/>
                          <a:ea typeface="+mn-ea"/>
                          <a:cs typeface="Arial" panose="020B0604020202020204" pitchFamily="34" charset="0"/>
                        </a:rPr>
                        <a:t> on internal controls and policies and procedures (can obtained from WINGS (sfc.hk)) </a:t>
                      </a:r>
                    </a:p>
                    <a:p>
                      <a:pPr marL="339725" indent="-173038">
                        <a:spcAft>
                          <a:spcPts val="600"/>
                        </a:spcAft>
                        <a:buClr>
                          <a:schemeClr val="tx2"/>
                        </a:buClr>
                        <a:buSzPct val="80000"/>
                        <a:buFont typeface="Wingdings" panose="05000000000000000000" pitchFamily="2" charset="2"/>
                        <a:buChar char="n"/>
                      </a:pPr>
                      <a:r>
                        <a:rPr lang="en-US" sz="1000" b="0" kern="1200" dirty="0">
                          <a:solidFill>
                            <a:schemeClr val="tx1"/>
                          </a:solidFill>
                          <a:effectLst/>
                          <a:latin typeface="Arial" panose="020B0604020202020204" pitchFamily="34" charset="0"/>
                          <a:ea typeface="+mn-ea"/>
                          <a:cs typeface="Arial" panose="020B0604020202020204" pitchFamily="34" charset="0"/>
                        </a:rPr>
                        <a:t>Questionnaire 1 - General Business Profile and Internal Control Summary</a:t>
                      </a:r>
                    </a:p>
                    <a:p>
                      <a:pPr marL="339725" indent="-173038">
                        <a:spcAft>
                          <a:spcPts val="600"/>
                        </a:spcAft>
                        <a:buClr>
                          <a:schemeClr val="tx2"/>
                        </a:buClr>
                        <a:buSzPct val="80000"/>
                        <a:buFont typeface="Wingdings" panose="05000000000000000000" pitchFamily="2" charset="2"/>
                        <a:buChar char="n"/>
                      </a:pPr>
                      <a:r>
                        <a:rPr lang="en-US" sz="1000" b="0" kern="1200" dirty="0">
                          <a:solidFill>
                            <a:schemeClr val="tx1"/>
                          </a:solidFill>
                          <a:effectLst/>
                          <a:latin typeface="Arial" panose="020B0604020202020204" pitchFamily="34" charset="0"/>
                          <a:ea typeface="+mn-ea"/>
                          <a:cs typeface="Arial" panose="020B0604020202020204" pitchFamily="34" charset="0"/>
                        </a:rPr>
                        <a:t>Questionnaire 2 - Specific Business Profile and Internal Control Summary</a:t>
                      </a:r>
                    </a:p>
                  </a:txBody>
                  <a:tcPr marL="45720" marR="45720">
                    <a:lnL>
                      <a:noFill/>
                    </a:lnL>
                    <a:lnR>
                      <a:noFill/>
                    </a:lnR>
                    <a:lnT w="25400" cmpd="sng">
                      <a:noFill/>
                    </a:lnT>
                    <a:lnB w="25400" cmpd="sng">
                      <a:noFill/>
                    </a:lnB>
                    <a:lnTlToBr w="12700" cmpd="sng">
                      <a:noFill/>
                      <a:prstDash val="solid"/>
                    </a:lnTlToBr>
                    <a:lnBlToTr w="12700" cmpd="sng">
                      <a:noFill/>
                      <a:prstDash val="solid"/>
                    </a:lnBlToTr>
                    <a:solidFill>
                      <a:srgbClr val="ECEDED"/>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spcAft>
                          <a:spcPts val="600"/>
                        </a:spcAft>
                      </a:pPr>
                      <a:r>
                        <a:rPr lang="en-GB" sz="1000" kern="1200" dirty="0">
                          <a:solidFill>
                            <a:schemeClr val="tx1"/>
                          </a:solidFill>
                          <a:effectLst/>
                          <a:latin typeface="Arial" panose="020B0604020202020204" pitchFamily="34" charset="0"/>
                          <a:ea typeface="+mn-ea"/>
                          <a:cs typeface="Arial" panose="020B0604020202020204" pitchFamily="34" charset="0"/>
                        </a:rPr>
                        <a:t>Intermediaries</a:t>
                      </a:r>
                      <a:endParaRPr lang="en-GB" sz="1000" dirty="0">
                        <a:solidFill>
                          <a:schemeClr val="tx1"/>
                        </a:solidFill>
                        <a:latin typeface="Arial" panose="020B0604020202020204" pitchFamily="34" charset="0"/>
                        <a:cs typeface="Arial" panose="020B0604020202020204" pitchFamily="34" charset="0"/>
                      </a:endParaRPr>
                    </a:p>
                  </a:txBody>
                  <a:tcPr marL="45720" marR="45720">
                    <a:lnL>
                      <a:noFill/>
                    </a:lnL>
                    <a:lnR>
                      <a:noFill/>
                    </a:lnR>
                    <a:lnT w="25400" cmpd="sng">
                      <a:noFill/>
                    </a:lnT>
                    <a:lnB w="25400" cmpd="sng">
                      <a:noFill/>
                    </a:lnB>
                    <a:lnTlToBr w="12700" cmpd="sng">
                      <a:noFill/>
                      <a:prstDash val="solid"/>
                    </a:lnTlToBr>
                    <a:lnBlToTr w="12700" cmpd="sng">
                      <a:noFill/>
                      <a:prstDash val="solid"/>
                    </a:lnBlToTr>
                    <a:solidFill>
                      <a:srgbClr val="ECEDED"/>
                    </a:solidFill>
                  </a:tcPr>
                </a:tc>
                <a:extLst>
                  <a:ext uri="{0D108BD9-81ED-4DB2-BD59-A6C34878D82A}">
                    <a16:rowId xmlns:a16="http://schemas.microsoft.com/office/drawing/2014/main" val="3540672972"/>
                  </a:ext>
                </a:extLst>
              </a:tr>
            </a:tbl>
          </a:graphicData>
        </a:graphic>
      </p:graphicFrame>
      <p:pic>
        <p:nvPicPr>
          <p:cNvPr id="4" name="Picture 3" descr="" title="">
            <a:extLst>
              <a:ext uri="{FF2B5EF4-FFF2-40B4-BE49-F238E27FC236}">
                <a16:creationId xmlns:a16="http://schemas.microsoft.com/office/drawing/2014/main" id="{CB28CBA9-8AFF-4D9F-ABA4-8CA15C82A057}"/>
              </a:ext>
            </a:extLst>
          </p:cNvPr>
          <p:cNvPicPr>
            <a:picLocks noChangeAspect="1"/>
          </p:cNvPicPr>
          <p:nvPr/>
        </p:nvPicPr>
        <p:blipFill>
          <a:blip r:embed="rId3"/>
          <a:stretch>
            <a:fillRect/>
          </a:stretch>
        </p:blipFill>
        <p:spPr>
          <a:xfrm>
            <a:off x="2476500" y="3209381"/>
            <a:ext cx="4191000" cy="1872412"/>
          </a:xfrm>
          <a:prstGeom prst="rect">
            <a:avLst/>
          </a:prstGeom>
        </p:spPr>
      </p:pic>
    </p:spTree>
    <p:extLst>
      <p:ext uri="{BB962C8B-B14F-4D97-AF65-F5344CB8AC3E}">
        <p14:creationId xmlns:p14="http://schemas.microsoft.com/office/powerpoint/2010/main" val="2230304484"/>
      </p:ext>
    </p:extLst>
  </p:cSld>
  <p:clrMapOvr>
    <a:masterClrMapping/>
  </p:clrMapOvr>
</p:sld>
</file>

<file path=ppt/slides/slide2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7" name="Title 3" descr="" title=""/>
          <p:cNvSpPr txBox="1">
            <a:spLocks/>
          </p:cNvSpPr>
          <p:nvPr/>
        </p:nvSpPr>
        <p:spPr>
          <a:xfrm>
            <a:off x="304800" y="409298"/>
            <a:ext cx="6019800" cy="486053"/>
          </a:xfrm>
          <a:prstGeom prst="rect">
            <a:avLst/>
          </a:prstGeom>
        </p:spPr>
        <p:txBody>
          <a:bodyPr lIns="0" tIns="0" rIns="0" bIns="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pPr defTabSz="685800"/>
            <a:endParaRPr lang="en-GB" sz="3800" b="1" spc="-100" dirty="0">
              <a:solidFill>
                <a:srgbClr val="EE3135"/>
              </a:solidFill>
              <a:latin typeface="Arial"/>
            </a:endParaRPr>
          </a:p>
        </p:txBody>
      </p:sp>
      <p:sp>
        <p:nvSpPr>
          <p:cNvPr id="4" name="Title 3" descr="" title=""/>
          <p:cNvSpPr>
            <a:spLocks noGrp="1"/>
          </p:cNvSpPr>
          <p:nvPr>
            <p:ph type="title"/>
          </p:nvPr>
        </p:nvSpPr>
        <p:spPr/>
        <p:txBody>
          <a:bodyPr/>
          <a:lstStyle/>
          <a:p>
            <a:r>
              <a:rPr lang="en-US" dirty="0"/>
              <a:t>What are the criteria to become a Licensed Individual / Relevant Individual?</a:t>
            </a:r>
            <a:endParaRPr lang="en-GB" dirty="0"/>
          </a:p>
        </p:txBody>
      </p:sp>
      <p:sp>
        <p:nvSpPr>
          <p:cNvPr id="8" name="Content Placeholder 7" descr="" title="">
            <a:extLst>
              <a:ext uri="{FF2B5EF4-FFF2-40B4-BE49-F238E27FC236}">
                <a16:creationId xmlns:a16="http://schemas.microsoft.com/office/drawing/2014/main" id="{9BE85086-BE7B-4DF9-9371-26EE21296CDE}"/>
              </a:ext>
            </a:extLst>
          </p:cNvPr>
          <p:cNvSpPr>
            <a:spLocks noGrp="1"/>
          </p:cNvSpPr>
          <p:nvPr>
            <p:ph sz="quarter" idx="12"/>
          </p:nvPr>
        </p:nvSpPr>
        <p:spPr/>
        <p:txBody>
          <a:bodyPr/>
          <a:lstStyle/>
          <a:p>
            <a:endParaRPr lang="en-US" sz="1200" dirty="0"/>
          </a:p>
          <a:p>
            <a:pPr marL="283464" lvl="2" indent="-283464"/>
            <a:r>
              <a:rPr lang="en-US" sz="1200" dirty="0"/>
              <a:t>The fit and proper and competence requirements are set out in the SFC's Fit and Proper Guidelines and Guidelines on Competence </a:t>
            </a:r>
          </a:p>
          <a:p>
            <a:endParaRPr lang="en-GB" sz="1200" dirty="0"/>
          </a:p>
        </p:txBody>
      </p:sp>
      <p:sp>
        <p:nvSpPr>
          <p:cNvPr id="20" name="TextBox 19" descr="" title="">
            <a:extLst>
              <a:ext uri="{FF2B5EF4-FFF2-40B4-BE49-F238E27FC236}">
                <a16:creationId xmlns:a16="http://schemas.microsoft.com/office/drawing/2014/main" id="{DCC53171-DAE2-45FC-83AE-FB4DE3B3F2C8}"/>
              </a:ext>
            </a:extLst>
          </p:cNvPr>
          <p:cNvSpPr txBox="1"/>
          <p:nvPr/>
        </p:nvSpPr>
        <p:spPr>
          <a:xfrm>
            <a:off x="4648200" y="2889483"/>
            <a:ext cx="2834640" cy="914400"/>
          </a:xfrm>
          <a:prstGeom prst="rect">
            <a:avLst/>
          </a:prstGeom>
          <a:solidFill>
            <a:srgbClr val="ECEDED"/>
          </a:solidFill>
          <a:ln w="12700" cap="flat" cmpd="sng" algn="ctr">
            <a:solidFill>
              <a:schemeClr val="bg2"/>
            </a:solidFill>
            <a:prstDash val="solid"/>
          </a:ln>
          <a:effectLst/>
        </p:spPr>
        <p:txBody>
          <a:bodyPr wrap="square" lIns="91440" tIns="0" rIns="182880" bIns="0" rtlCol="0" anchor="ctr">
            <a:noAutofit/>
          </a:bodyPr>
          <a:lstStyle>
            <a:defPPr>
              <a:defRPr lang="en-US"/>
            </a:defPPr>
            <a:lvl1pPr marR="0" lvl="0" indent="0" algn="ctr" defTabSz="685800" fontAlgn="auto">
              <a:lnSpc>
                <a:spcPct val="100000"/>
              </a:lnSpc>
              <a:spcBef>
                <a:spcPts val="0"/>
              </a:spcBef>
              <a:spcAft>
                <a:spcPts val="0"/>
              </a:spcAft>
              <a:buClrTx/>
              <a:buSzTx/>
              <a:buFontTx/>
              <a:buNone/>
              <a:tabLst/>
              <a:defRPr kumimoji="0" sz="1000" i="0" u="none" strike="noStrike" kern="0" cap="none" spc="0" normalizeH="0" baseline="0">
                <a:ln>
                  <a:noFill/>
                </a:ln>
                <a:solidFill>
                  <a:schemeClr val="tx1"/>
                </a:solidFill>
                <a:effectLst/>
                <a:uLnTx/>
                <a:uFillTx/>
                <a:latin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GB" dirty="0">
                <a:solidFill>
                  <a:schemeClr val="accent1"/>
                </a:solidFill>
              </a:rPr>
              <a:t>Fit and properness and competence requirements</a:t>
            </a:r>
          </a:p>
          <a:p>
            <a:pPr marL="171450" indent="-171450" algn="l">
              <a:buClr>
                <a:schemeClr val="tx2"/>
              </a:buClr>
              <a:buSzPct val="80000"/>
              <a:buFont typeface="Wingdings" panose="05000000000000000000" pitchFamily="2" charset="2"/>
              <a:buChar char="n"/>
            </a:pPr>
            <a:r>
              <a:rPr lang="en-GB" dirty="0"/>
              <a:t>Representatives and Relevant Individuals</a:t>
            </a:r>
          </a:p>
          <a:p>
            <a:pPr marL="171450" indent="-171450" algn="l">
              <a:buClr>
                <a:schemeClr val="tx2"/>
              </a:buClr>
              <a:buSzPct val="80000"/>
              <a:buFont typeface="Wingdings" panose="05000000000000000000" pitchFamily="2" charset="2"/>
              <a:buChar char="n"/>
            </a:pPr>
            <a:r>
              <a:rPr lang="en-GB" dirty="0"/>
              <a:t>Responsible Officers and Executive Officers</a:t>
            </a:r>
          </a:p>
        </p:txBody>
      </p:sp>
      <p:sp>
        <p:nvSpPr>
          <p:cNvPr id="22" name="Oval 21" descr="" title="">
            <a:extLst>
              <a:ext uri="{FF2B5EF4-FFF2-40B4-BE49-F238E27FC236}">
                <a16:creationId xmlns:a16="http://schemas.microsoft.com/office/drawing/2014/main" id="{85D7684D-CB47-4999-9065-28A331F2C131}"/>
              </a:ext>
            </a:extLst>
          </p:cNvPr>
          <p:cNvSpPr>
            <a:spLocks noChangeAspect="1"/>
          </p:cNvSpPr>
          <p:nvPr/>
        </p:nvSpPr>
        <p:spPr>
          <a:xfrm>
            <a:off x="2971800" y="2656417"/>
            <a:ext cx="1371600" cy="1371600"/>
          </a:xfrm>
          <a:prstGeom prst="ellipse">
            <a:avLst/>
          </a:prstGeom>
          <a:solidFill>
            <a:srgbClr val="ECEDED"/>
          </a:solidFill>
          <a:ln w="12700" cap="flat" cmpd="sng" algn="ctr">
            <a:solidFill>
              <a:schemeClr val="bg2"/>
            </a:solidFill>
            <a:prstDash val="solid"/>
          </a:ln>
          <a:effectLst/>
        </p:spPr>
        <p:txBody>
          <a:bodyPr wrap="square" lIns="0" tIns="0" rIns="0" bIns="0" rtlCol="0" anchor="ctr"/>
          <a:lstStyle/>
          <a:p>
            <a:pPr algn="ctr" defTabSz="685800"/>
            <a:r>
              <a:rPr lang="en-GB" sz="1000" kern="0" dirty="0">
                <a:solidFill>
                  <a:schemeClr val="tx1"/>
                </a:solidFill>
                <a:latin typeface="Arial"/>
              </a:rPr>
              <a:t>Recognized industry qualification or extra continuous professional training</a:t>
            </a:r>
          </a:p>
          <a:p>
            <a:pPr algn="ctr" defTabSz="685800"/>
            <a:r>
              <a:rPr lang="en-GB" sz="1000" kern="0" dirty="0">
                <a:solidFill>
                  <a:schemeClr val="tx1"/>
                </a:solidFill>
                <a:latin typeface="Arial"/>
              </a:rPr>
              <a:t>(where applicable)</a:t>
            </a:r>
          </a:p>
        </p:txBody>
      </p:sp>
      <p:sp>
        <p:nvSpPr>
          <p:cNvPr id="24" name="Oval 23" descr="" title="">
            <a:extLst>
              <a:ext uri="{FF2B5EF4-FFF2-40B4-BE49-F238E27FC236}">
                <a16:creationId xmlns:a16="http://schemas.microsoft.com/office/drawing/2014/main" id="{DCFA6E4D-3731-45EC-B346-78344EB69B01}"/>
              </a:ext>
            </a:extLst>
          </p:cNvPr>
          <p:cNvSpPr>
            <a:spLocks noChangeAspect="1"/>
          </p:cNvSpPr>
          <p:nvPr/>
        </p:nvSpPr>
        <p:spPr>
          <a:xfrm>
            <a:off x="7696200" y="2064818"/>
            <a:ext cx="1097280" cy="1097280"/>
          </a:xfrm>
          <a:prstGeom prst="ellipse">
            <a:avLst/>
          </a:prstGeom>
          <a:solidFill>
            <a:srgbClr val="ECEDED"/>
          </a:solidFill>
          <a:ln w="12700" cap="flat" cmpd="sng" algn="ctr">
            <a:solidFill>
              <a:schemeClr val="bg2"/>
            </a:solidFill>
            <a:prstDash val="solid"/>
          </a:ln>
          <a:effectLst/>
        </p:spPr>
        <p:txBody>
          <a:bodyPr wrap="square" lIns="0" tIns="0" rIns="0" bIns="0" rtlCol="0" anchor="ctr"/>
          <a:lstStyle/>
          <a:p>
            <a:pPr algn="ctr" defTabSz="685800"/>
            <a:r>
              <a:rPr lang="en-GB" sz="1000" kern="0" dirty="0">
                <a:solidFill>
                  <a:schemeClr val="tx1"/>
                </a:solidFill>
                <a:latin typeface="Arial"/>
              </a:rPr>
              <a:t>Relevant industry experience (ROs and EOs only)</a:t>
            </a:r>
          </a:p>
        </p:txBody>
      </p:sp>
      <p:sp>
        <p:nvSpPr>
          <p:cNvPr id="26" name="Oval 25" descr="" title="">
            <a:extLst>
              <a:ext uri="{FF2B5EF4-FFF2-40B4-BE49-F238E27FC236}">
                <a16:creationId xmlns:a16="http://schemas.microsoft.com/office/drawing/2014/main" id="{E263C19D-AE88-46F1-B3BC-158B1077EC57}"/>
              </a:ext>
            </a:extLst>
          </p:cNvPr>
          <p:cNvSpPr>
            <a:spLocks noChangeAspect="1"/>
          </p:cNvSpPr>
          <p:nvPr/>
        </p:nvSpPr>
        <p:spPr>
          <a:xfrm>
            <a:off x="5516880" y="1652736"/>
            <a:ext cx="1097280" cy="1097280"/>
          </a:xfrm>
          <a:prstGeom prst="ellipse">
            <a:avLst/>
          </a:prstGeom>
          <a:solidFill>
            <a:srgbClr val="ECEDED"/>
          </a:solidFill>
          <a:ln w="12700" cap="flat" cmpd="sng" algn="ctr">
            <a:solidFill>
              <a:schemeClr val="bg2"/>
            </a:solidFill>
            <a:prstDash val="solid"/>
          </a:ln>
          <a:effectLst/>
        </p:spPr>
        <p:txBody>
          <a:bodyPr wrap="square" lIns="0" tIns="0" rIns="0" bIns="0" rtlCol="0" anchor="ctr"/>
          <a:lstStyle/>
          <a:p>
            <a:pPr algn="ctr" defTabSz="685800"/>
            <a:r>
              <a:rPr lang="en-GB" sz="1000" kern="0" dirty="0">
                <a:solidFill>
                  <a:schemeClr val="tx1"/>
                </a:solidFill>
                <a:latin typeface="Arial"/>
              </a:rPr>
              <a:t>Academic or professional qualification</a:t>
            </a:r>
          </a:p>
        </p:txBody>
      </p:sp>
      <p:sp>
        <p:nvSpPr>
          <p:cNvPr id="27" name="Oval 26" descr="" title="">
            <a:extLst>
              <a:ext uri="{FF2B5EF4-FFF2-40B4-BE49-F238E27FC236}">
                <a16:creationId xmlns:a16="http://schemas.microsoft.com/office/drawing/2014/main" id="{A44C4ACF-797C-40CF-840F-04004F0F4A32}"/>
              </a:ext>
            </a:extLst>
          </p:cNvPr>
          <p:cNvSpPr>
            <a:spLocks noChangeAspect="1"/>
          </p:cNvSpPr>
          <p:nvPr/>
        </p:nvSpPr>
        <p:spPr>
          <a:xfrm>
            <a:off x="7696200" y="3369915"/>
            <a:ext cx="1097280" cy="1097280"/>
          </a:xfrm>
          <a:prstGeom prst="ellipse">
            <a:avLst/>
          </a:prstGeom>
          <a:solidFill>
            <a:srgbClr val="ECEDED"/>
          </a:solidFill>
          <a:ln w="12700" cap="flat" cmpd="sng" algn="ctr">
            <a:solidFill>
              <a:schemeClr val="bg2"/>
            </a:solidFill>
            <a:prstDash val="solid"/>
          </a:ln>
          <a:effectLst/>
        </p:spPr>
        <p:txBody>
          <a:bodyPr wrap="square" lIns="0" tIns="0" rIns="0" bIns="0" rtlCol="0" anchor="ctr"/>
          <a:lstStyle/>
          <a:p>
            <a:pPr algn="ctr" defTabSz="685800"/>
            <a:r>
              <a:rPr lang="en-GB" sz="1000" kern="0" dirty="0">
                <a:solidFill>
                  <a:schemeClr val="tx1"/>
                </a:solidFill>
                <a:latin typeface="Arial"/>
              </a:rPr>
              <a:t>Management experience</a:t>
            </a:r>
          </a:p>
          <a:p>
            <a:pPr algn="ctr" defTabSz="685800"/>
            <a:r>
              <a:rPr lang="en-GB" sz="1000" kern="0" dirty="0">
                <a:solidFill>
                  <a:schemeClr val="tx1"/>
                </a:solidFill>
                <a:latin typeface="Arial"/>
              </a:rPr>
              <a:t>(ROs and EOs only)</a:t>
            </a:r>
          </a:p>
        </p:txBody>
      </p:sp>
      <p:sp>
        <p:nvSpPr>
          <p:cNvPr id="28" name="Oval 27" descr="" title="">
            <a:extLst>
              <a:ext uri="{FF2B5EF4-FFF2-40B4-BE49-F238E27FC236}">
                <a16:creationId xmlns:a16="http://schemas.microsoft.com/office/drawing/2014/main" id="{8C815761-DA40-4245-A401-43F49C0913AF}"/>
              </a:ext>
            </a:extLst>
          </p:cNvPr>
          <p:cNvSpPr>
            <a:spLocks noChangeAspect="1"/>
          </p:cNvSpPr>
          <p:nvPr/>
        </p:nvSpPr>
        <p:spPr>
          <a:xfrm>
            <a:off x="5516880" y="3943350"/>
            <a:ext cx="1097280" cy="1097280"/>
          </a:xfrm>
          <a:prstGeom prst="ellipse">
            <a:avLst/>
          </a:prstGeom>
          <a:solidFill>
            <a:srgbClr val="ECEDED"/>
          </a:solidFill>
          <a:ln w="12700" cap="flat" cmpd="sng" algn="ctr">
            <a:solidFill>
              <a:schemeClr val="bg2"/>
            </a:solidFill>
            <a:prstDash val="solid"/>
          </a:ln>
          <a:effectLst/>
        </p:spPr>
        <p:txBody>
          <a:bodyPr wrap="square" lIns="0" tIns="0" rIns="0" bIns="0" rtlCol="0" anchor="ctr"/>
          <a:lstStyle/>
          <a:p>
            <a:pPr algn="ctr" defTabSz="685800"/>
            <a:r>
              <a:rPr lang="en-GB" sz="1000" kern="0" dirty="0">
                <a:solidFill>
                  <a:schemeClr val="tx1"/>
                </a:solidFill>
                <a:latin typeface="Arial"/>
              </a:rPr>
              <a:t>Local regulatory framework paper</a:t>
            </a:r>
          </a:p>
        </p:txBody>
      </p:sp>
      <p:cxnSp>
        <p:nvCxnSpPr>
          <p:cNvPr id="29" name="Straight Connector 28" descr="" title="">
            <a:extLst>
              <a:ext uri="{FF2B5EF4-FFF2-40B4-BE49-F238E27FC236}">
                <a16:creationId xmlns:a16="http://schemas.microsoft.com/office/drawing/2014/main" id="{A0C44E78-7BA6-4FA4-A425-D7385432BBEC}"/>
              </a:ext>
            </a:extLst>
          </p:cNvPr>
          <p:cNvCxnSpPr>
            <a:stCxn id="26" idx="4"/>
            <a:endCxn id="26" idx="4"/>
          </p:cNvCxnSpPr>
          <p:nvPr/>
        </p:nvCxnSpPr>
        <p:spPr>
          <a:xfrm>
            <a:off x="6065520" y="2750016"/>
            <a:ext cx="0" cy="0"/>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30" name="Straight Connector 29" descr="" title="">
            <a:extLst>
              <a:ext uri="{FF2B5EF4-FFF2-40B4-BE49-F238E27FC236}">
                <a16:creationId xmlns:a16="http://schemas.microsoft.com/office/drawing/2014/main" id="{A7FA8B72-68B4-460E-B2ED-996C7CD10C90}"/>
              </a:ext>
            </a:extLst>
          </p:cNvPr>
          <p:cNvCxnSpPr>
            <a:cxnSpLocks/>
            <a:stCxn id="20" idx="0"/>
            <a:endCxn id="26" idx="4"/>
          </p:cNvCxnSpPr>
          <p:nvPr/>
        </p:nvCxnSpPr>
        <p:spPr>
          <a:xfrm flipV="1">
            <a:off x="6065520" y="2750016"/>
            <a:ext cx="0" cy="139467"/>
          </a:xfrm>
          <a:prstGeom prst="line">
            <a:avLst/>
          </a:prstGeom>
          <a:ln w="12700">
            <a:solidFill>
              <a:schemeClr val="bg2"/>
            </a:solidFill>
            <a:tailEnd type="none"/>
          </a:ln>
        </p:spPr>
        <p:style>
          <a:lnRef idx="1">
            <a:schemeClr val="dk1"/>
          </a:lnRef>
          <a:fillRef idx="0">
            <a:schemeClr val="dk1"/>
          </a:fillRef>
          <a:effectRef idx="0">
            <a:schemeClr val="dk1"/>
          </a:effectRef>
          <a:fontRef idx="minor">
            <a:schemeClr val="tx1"/>
          </a:fontRef>
        </p:style>
      </p:cxnSp>
      <p:cxnSp>
        <p:nvCxnSpPr>
          <p:cNvPr id="31" name="Straight Connector 30" descr="" title="">
            <a:extLst>
              <a:ext uri="{FF2B5EF4-FFF2-40B4-BE49-F238E27FC236}">
                <a16:creationId xmlns:a16="http://schemas.microsoft.com/office/drawing/2014/main" id="{0347A4A7-1621-4ED3-9CC3-3517A6D2CDFE}"/>
              </a:ext>
            </a:extLst>
          </p:cNvPr>
          <p:cNvCxnSpPr>
            <a:cxnSpLocks/>
            <a:stCxn id="20" idx="1"/>
            <a:endCxn id="22" idx="6"/>
          </p:cNvCxnSpPr>
          <p:nvPr/>
        </p:nvCxnSpPr>
        <p:spPr>
          <a:xfrm flipH="1" flipV="1">
            <a:off x="4343400" y="3342217"/>
            <a:ext cx="304800" cy="4466"/>
          </a:xfrm>
          <a:prstGeom prst="line">
            <a:avLst/>
          </a:prstGeom>
          <a:ln w="12700">
            <a:solidFill>
              <a:schemeClr val="bg2"/>
            </a:solidFill>
            <a:tailEnd type="none"/>
          </a:ln>
        </p:spPr>
        <p:style>
          <a:lnRef idx="1">
            <a:schemeClr val="dk1"/>
          </a:lnRef>
          <a:fillRef idx="0">
            <a:schemeClr val="dk1"/>
          </a:fillRef>
          <a:effectRef idx="0">
            <a:schemeClr val="dk1"/>
          </a:effectRef>
          <a:fontRef idx="minor">
            <a:schemeClr val="tx1"/>
          </a:fontRef>
        </p:style>
      </p:cxnSp>
      <p:cxnSp>
        <p:nvCxnSpPr>
          <p:cNvPr id="33" name="Straight Connector 32" descr="" title="">
            <a:extLst>
              <a:ext uri="{FF2B5EF4-FFF2-40B4-BE49-F238E27FC236}">
                <a16:creationId xmlns:a16="http://schemas.microsoft.com/office/drawing/2014/main" id="{2E17189D-F56F-4B87-8F53-794D96D1B220}"/>
              </a:ext>
            </a:extLst>
          </p:cNvPr>
          <p:cNvCxnSpPr>
            <a:cxnSpLocks/>
            <a:stCxn id="20" idx="2"/>
            <a:endCxn id="28" idx="0"/>
          </p:cNvCxnSpPr>
          <p:nvPr/>
        </p:nvCxnSpPr>
        <p:spPr>
          <a:xfrm>
            <a:off x="6065520" y="3803883"/>
            <a:ext cx="0" cy="139467"/>
          </a:xfrm>
          <a:prstGeom prst="line">
            <a:avLst/>
          </a:prstGeom>
          <a:ln w="12700">
            <a:solidFill>
              <a:schemeClr val="bg2"/>
            </a:solidFill>
            <a:tailEnd type="none"/>
          </a:ln>
        </p:spPr>
        <p:style>
          <a:lnRef idx="1">
            <a:schemeClr val="dk1"/>
          </a:lnRef>
          <a:fillRef idx="0">
            <a:schemeClr val="dk1"/>
          </a:fillRef>
          <a:effectRef idx="0">
            <a:schemeClr val="dk1"/>
          </a:effectRef>
          <a:fontRef idx="minor">
            <a:schemeClr val="tx1"/>
          </a:fontRef>
        </p:style>
      </p:cxnSp>
      <p:cxnSp>
        <p:nvCxnSpPr>
          <p:cNvPr id="34" name="Straight Connector 33" descr="" title="">
            <a:extLst>
              <a:ext uri="{FF2B5EF4-FFF2-40B4-BE49-F238E27FC236}">
                <a16:creationId xmlns:a16="http://schemas.microsoft.com/office/drawing/2014/main" id="{9046267B-91AA-4A4C-9CF7-5B5964F3E348}"/>
              </a:ext>
            </a:extLst>
          </p:cNvPr>
          <p:cNvCxnSpPr>
            <a:cxnSpLocks/>
            <a:stCxn id="20" idx="3"/>
            <a:endCxn id="24" idx="3"/>
          </p:cNvCxnSpPr>
          <p:nvPr/>
        </p:nvCxnSpPr>
        <p:spPr>
          <a:xfrm flipV="1">
            <a:off x="7482840" y="3001405"/>
            <a:ext cx="374053" cy="345278"/>
          </a:xfrm>
          <a:prstGeom prst="line">
            <a:avLst/>
          </a:prstGeom>
          <a:ln w="12700">
            <a:solidFill>
              <a:schemeClr val="bg2"/>
            </a:solidFill>
            <a:tailEnd type="none"/>
          </a:ln>
        </p:spPr>
        <p:style>
          <a:lnRef idx="1">
            <a:schemeClr val="dk1"/>
          </a:lnRef>
          <a:fillRef idx="0">
            <a:schemeClr val="dk1"/>
          </a:fillRef>
          <a:effectRef idx="0">
            <a:schemeClr val="dk1"/>
          </a:effectRef>
          <a:fontRef idx="minor">
            <a:schemeClr val="tx1"/>
          </a:fontRef>
        </p:style>
      </p:cxnSp>
      <p:cxnSp>
        <p:nvCxnSpPr>
          <p:cNvPr id="36" name="Straight Connector 35" descr="" title="">
            <a:extLst>
              <a:ext uri="{FF2B5EF4-FFF2-40B4-BE49-F238E27FC236}">
                <a16:creationId xmlns:a16="http://schemas.microsoft.com/office/drawing/2014/main" id="{9514D325-3149-479D-A1DD-7CAA79AA0466}"/>
              </a:ext>
            </a:extLst>
          </p:cNvPr>
          <p:cNvCxnSpPr>
            <a:stCxn id="20" idx="3"/>
            <a:endCxn id="27" idx="1"/>
          </p:cNvCxnSpPr>
          <p:nvPr/>
        </p:nvCxnSpPr>
        <p:spPr>
          <a:xfrm>
            <a:off x="7482840" y="3346683"/>
            <a:ext cx="374053" cy="183925"/>
          </a:xfrm>
          <a:prstGeom prst="line">
            <a:avLst/>
          </a:prstGeom>
          <a:ln w="12700">
            <a:solidFill>
              <a:schemeClr val="bg2"/>
            </a:solidFill>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descr="" title="">
            <a:extLst>
              <a:ext uri="{FF2B5EF4-FFF2-40B4-BE49-F238E27FC236}">
                <a16:creationId xmlns:a16="http://schemas.microsoft.com/office/drawing/2014/main" id="{799C215F-88FD-425C-A338-24018E10B6CB}"/>
              </a:ext>
            </a:extLst>
          </p:cNvPr>
          <p:cNvCxnSpPr/>
          <p:nvPr/>
        </p:nvCxnSpPr>
        <p:spPr>
          <a:xfrm>
            <a:off x="2926080" y="1657350"/>
            <a:ext cx="0" cy="3108960"/>
          </a:xfrm>
          <a:prstGeom prst="line">
            <a:avLst/>
          </a:prstGeom>
          <a:ln w="12700">
            <a:solidFill>
              <a:schemeClr val="bg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6243416"/>
      </p:ext>
    </p:extLst>
  </p:cSld>
  <p:clrMapOvr>
    <a:masterClrMapping/>
  </p:clrMapOvr>
</p:sld>
</file>

<file path=ppt/slides/slide2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7" name="Title 3" descr="" title=""/>
          <p:cNvSpPr txBox="1">
            <a:spLocks/>
          </p:cNvSpPr>
          <p:nvPr/>
        </p:nvSpPr>
        <p:spPr>
          <a:xfrm>
            <a:off x="304800" y="409298"/>
            <a:ext cx="6019800" cy="486053"/>
          </a:xfrm>
          <a:prstGeom prst="rect">
            <a:avLst/>
          </a:prstGeom>
        </p:spPr>
        <p:txBody>
          <a:bodyPr lIns="0" tIns="0" rIns="0" bIns="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pPr defTabSz="685800"/>
            <a:endParaRPr lang="en-GB" sz="3800" b="1" spc="-100" dirty="0">
              <a:solidFill>
                <a:srgbClr val="EE3135"/>
              </a:solidFill>
              <a:latin typeface="Arial"/>
            </a:endParaRPr>
          </a:p>
        </p:txBody>
      </p:sp>
      <p:sp>
        <p:nvSpPr>
          <p:cNvPr id="4" name="Title 3" descr="" title=""/>
          <p:cNvSpPr>
            <a:spLocks noGrp="1"/>
          </p:cNvSpPr>
          <p:nvPr>
            <p:ph type="title"/>
          </p:nvPr>
        </p:nvSpPr>
        <p:spPr>
          <a:xfrm>
            <a:off x="566738" y="266775"/>
            <a:ext cx="8037512" cy="411480"/>
          </a:xfrm>
        </p:spPr>
        <p:txBody>
          <a:bodyPr/>
          <a:lstStyle/>
          <a:p>
            <a:r>
              <a:rPr lang="en-US" dirty="0"/>
              <a:t>What are the criteria to become a Licensed Individual / Relevant Individual? </a:t>
            </a:r>
            <a:endParaRPr lang="en-GB" dirty="0"/>
          </a:p>
        </p:txBody>
      </p:sp>
      <p:sp>
        <p:nvSpPr>
          <p:cNvPr id="6" name="Content Placeholder 5" descr="" title="">
            <a:extLst>
              <a:ext uri="{FF2B5EF4-FFF2-40B4-BE49-F238E27FC236}">
                <a16:creationId xmlns:a16="http://schemas.microsoft.com/office/drawing/2014/main" id="{F584A05D-AF79-46E8-BAEE-D948E9FB41F4}"/>
              </a:ext>
            </a:extLst>
          </p:cNvPr>
          <p:cNvSpPr>
            <a:spLocks noGrp="1"/>
          </p:cNvSpPr>
          <p:nvPr>
            <p:ph sz="quarter" idx="12"/>
          </p:nvPr>
        </p:nvSpPr>
        <p:spPr>
          <a:xfrm>
            <a:off x="566738" y="1152225"/>
            <a:ext cx="8037513" cy="369332"/>
          </a:xfrm>
        </p:spPr>
        <p:txBody>
          <a:bodyPr>
            <a:spAutoFit/>
          </a:bodyPr>
          <a:lstStyle/>
          <a:p>
            <a:pPr marL="283464" lvl="2" indent="-283464"/>
            <a:r>
              <a:rPr lang="en-US" sz="1200" dirty="0"/>
              <a:t>Licensed Representatives / Relevant Individuals of RA 13 Depositaries shall comply with the Fit and Proper Guidelines and the Competence Guidelines (as summarized below)</a:t>
            </a:r>
          </a:p>
        </p:txBody>
      </p:sp>
      <p:graphicFrame>
        <p:nvGraphicFramePr>
          <p:cNvPr id="12" name="Table 17" descr="" title="">
            <a:extLst>
              <a:ext uri="{FF2B5EF4-FFF2-40B4-BE49-F238E27FC236}">
                <a16:creationId xmlns:a16="http://schemas.microsoft.com/office/drawing/2014/main" id="{94CC49DE-571B-414A-A9A1-1DF48FECEC87}"/>
              </a:ext>
            </a:extLst>
          </p:cNvPr>
          <p:cNvGraphicFramePr>
            <a:graphicFrameLocks noGrp="1"/>
          </p:cNvGraphicFramePr>
          <p:nvPr>
            <p:extLst>
              <p:ext uri="{D42A27DB-BD31-4B8C-83A1-F6EECF244321}">
                <p14:modId xmlns:p14="http://schemas.microsoft.com/office/powerpoint/2010/main" val="2559469613"/>
              </p:ext>
            </p:extLst>
          </p:nvPr>
        </p:nvGraphicFramePr>
        <p:xfrm>
          <a:off x="870857" y="1620507"/>
          <a:ext cx="7865640" cy="2498598"/>
        </p:xfrm>
        <a:graphic>
          <a:graphicData uri="http://schemas.openxmlformats.org/drawingml/2006/table">
            <a:tbl>
              <a:tblPr firstRow="1" bandRow="1"/>
              <a:tblGrid>
                <a:gridCol w="1920240">
                  <a:extLst>
                    <a:ext uri="{9D8B030D-6E8A-4147-A177-3AD203B41FA5}">
                      <a16:colId xmlns:a16="http://schemas.microsoft.com/office/drawing/2014/main" val="647973720"/>
                    </a:ext>
                  </a:extLst>
                </a:gridCol>
                <a:gridCol w="2011680">
                  <a:extLst>
                    <a:ext uri="{9D8B030D-6E8A-4147-A177-3AD203B41FA5}">
                      <a16:colId xmlns:a16="http://schemas.microsoft.com/office/drawing/2014/main" val="799926354"/>
                    </a:ext>
                  </a:extLst>
                </a:gridCol>
                <a:gridCol w="983430">
                  <a:extLst>
                    <a:ext uri="{9D8B030D-6E8A-4147-A177-3AD203B41FA5}">
                      <a16:colId xmlns:a16="http://schemas.microsoft.com/office/drawing/2014/main" val="1859018637"/>
                    </a:ext>
                  </a:extLst>
                </a:gridCol>
                <a:gridCol w="983430">
                  <a:extLst>
                    <a:ext uri="{9D8B030D-6E8A-4147-A177-3AD203B41FA5}">
                      <a16:colId xmlns:a16="http://schemas.microsoft.com/office/drawing/2014/main" val="3711363223"/>
                    </a:ext>
                  </a:extLst>
                </a:gridCol>
                <a:gridCol w="983430">
                  <a:extLst>
                    <a:ext uri="{9D8B030D-6E8A-4147-A177-3AD203B41FA5}">
                      <a16:colId xmlns:a16="http://schemas.microsoft.com/office/drawing/2014/main" val="844155286"/>
                    </a:ext>
                  </a:extLst>
                </a:gridCol>
                <a:gridCol w="983430">
                  <a:extLst>
                    <a:ext uri="{9D8B030D-6E8A-4147-A177-3AD203B41FA5}">
                      <a16:colId xmlns:a16="http://schemas.microsoft.com/office/drawing/2014/main" val="3403666802"/>
                    </a:ext>
                  </a:extLst>
                </a:gridCol>
              </a:tblGrid>
              <a:tr h="278130">
                <a:tc gridSpan="6">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lnSpc>
                          <a:spcPct val="100000"/>
                        </a:lnSpc>
                        <a:spcBef>
                          <a:spcPts val="0"/>
                        </a:spcBef>
                      </a:pPr>
                      <a:r>
                        <a:rPr lang="en-US" sz="800" b="1" kern="1200" dirty="0">
                          <a:solidFill>
                            <a:schemeClr val="tx1"/>
                          </a:solidFill>
                          <a:effectLst/>
                          <a:latin typeface="+mn-lt"/>
                          <a:ea typeface="+mn-ea"/>
                          <a:cs typeface="+mn-cs"/>
                        </a:rPr>
                        <a:t>Test of competence for </a:t>
                      </a:r>
                      <a:r>
                        <a:rPr lang="en-US" sz="800" b="1" kern="1200" dirty="0">
                          <a:solidFill>
                            <a:srgbClr val="C00000"/>
                          </a:solidFill>
                          <a:effectLst/>
                          <a:latin typeface="+mn-lt"/>
                          <a:ea typeface="+mn-ea"/>
                          <a:cs typeface="+mn-cs"/>
                        </a:rPr>
                        <a:t>Licensed Individuals / Relevant Individuals</a:t>
                      </a:r>
                      <a:endParaRPr lang="en-GB" sz="800" dirty="0">
                        <a:solidFill>
                          <a:srgbClr val="C00000"/>
                        </a:solidFill>
                        <a:latin typeface="+mn-lt"/>
                      </a:endParaRPr>
                    </a:p>
                  </a:txBody>
                  <a:tcPr marL="27432" marR="27432" marT="27432"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DED"/>
                    </a:solid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71420030"/>
                  </a:ext>
                </a:extLst>
              </a:tr>
              <a:tr h="27813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lnSpc>
                          <a:spcPct val="100000"/>
                        </a:lnSpc>
                        <a:spcBef>
                          <a:spcPts val="0"/>
                        </a:spcBef>
                      </a:pPr>
                      <a:endParaRPr lang="en-GB" sz="800" dirty="0">
                        <a:solidFill>
                          <a:schemeClr val="tx1"/>
                        </a:solidFill>
                        <a:latin typeface="+mn-lt"/>
                      </a:endParaRPr>
                    </a:p>
                  </a:txBody>
                  <a:tcPr marL="27432" marR="27432" marT="27432"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800" dirty="0">
                          <a:solidFill>
                            <a:schemeClr val="tx1"/>
                          </a:solidFill>
                          <a:effectLst/>
                          <a:latin typeface="+mn-lt"/>
                          <a:ea typeface="Gill Sans MT" panose="020B0502020104020203" pitchFamily="34" charset="0"/>
                          <a:cs typeface="Gill Sans MT" panose="020B0502020104020203" pitchFamily="34" charset="0"/>
                        </a:rPr>
                        <a:t> </a:t>
                      </a:r>
                      <a:r>
                        <a:rPr lang="en-US" sz="800" b="1" dirty="0">
                          <a:solidFill>
                            <a:srgbClr val="C00000"/>
                          </a:solidFill>
                          <a:effectLst/>
                          <a:latin typeface="+mn-lt"/>
                          <a:ea typeface="Gill Sans MT" panose="020B0502020104020203" pitchFamily="34" charset="0"/>
                          <a:cs typeface="Gill Sans MT" panose="020B0502020104020203" pitchFamily="34" charset="0"/>
                        </a:rPr>
                        <a:t>Option A</a:t>
                      </a:r>
                      <a:endParaRPr lang="en-US" sz="800" dirty="0">
                        <a:solidFill>
                          <a:srgbClr val="C00000"/>
                        </a:solidFill>
                        <a:effectLst/>
                        <a:latin typeface="+mn-lt"/>
                        <a:ea typeface="Gill Sans MT" panose="020B0502020104020203" pitchFamily="34" charset="0"/>
                        <a:cs typeface="Gill Sans MT" panose="020B0502020104020203" pitchFamily="34" charset="0"/>
                      </a:endParaRPr>
                    </a:p>
                  </a:txBody>
                  <a:tcPr marL="27432" marR="27432" marT="27432"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800" dirty="0">
                          <a:solidFill>
                            <a:schemeClr val="tx1"/>
                          </a:solidFill>
                          <a:effectLst/>
                          <a:latin typeface="+mn-lt"/>
                          <a:ea typeface="Gill Sans MT" panose="020B0502020104020203" pitchFamily="34" charset="0"/>
                          <a:cs typeface="Gill Sans MT" panose="020B0502020104020203" pitchFamily="34" charset="0"/>
                        </a:rPr>
                        <a:t> </a:t>
                      </a:r>
                      <a:r>
                        <a:rPr lang="en-US" sz="800" b="1" dirty="0">
                          <a:solidFill>
                            <a:schemeClr val="tx1"/>
                          </a:solidFill>
                          <a:effectLst/>
                          <a:latin typeface="+mn-lt"/>
                          <a:ea typeface="Gill Sans MT" panose="020B0502020104020203" pitchFamily="34" charset="0"/>
                          <a:cs typeface="Gill Sans MT" panose="020B0502020104020203" pitchFamily="34" charset="0"/>
                        </a:rPr>
                        <a:t>Option B</a:t>
                      </a:r>
                      <a:endParaRPr lang="en-US" sz="800" dirty="0">
                        <a:solidFill>
                          <a:schemeClr val="tx1"/>
                        </a:solidFill>
                        <a:effectLst/>
                        <a:latin typeface="+mn-lt"/>
                        <a:ea typeface="Gill Sans MT" panose="020B0502020104020203" pitchFamily="34" charset="0"/>
                        <a:cs typeface="Gill Sans MT" panose="020B0502020104020203" pitchFamily="34" charset="0"/>
                      </a:endParaRPr>
                    </a:p>
                  </a:txBody>
                  <a:tcPr marL="27432" marR="27432" marT="27432"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800" dirty="0">
                          <a:solidFill>
                            <a:schemeClr val="tx1"/>
                          </a:solidFill>
                          <a:effectLst/>
                          <a:latin typeface="+mn-lt"/>
                          <a:ea typeface="Gill Sans MT" panose="020B0502020104020203" pitchFamily="34" charset="0"/>
                          <a:cs typeface="Gill Sans MT" panose="020B0502020104020203" pitchFamily="34" charset="0"/>
                        </a:rPr>
                        <a:t> </a:t>
                      </a:r>
                      <a:r>
                        <a:rPr lang="en-US" sz="800" b="1" dirty="0">
                          <a:solidFill>
                            <a:schemeClr val="tx1"/>
                          </a:solidFill>
                          <a:effectLst/>
                          <a:latin typeface="+mn-lt"/>
                          <a:ea typeface="Gill Sans MT" panose="020B0502020104020203" pitchFamily="34" charset="0"/>
                          <a:cs typeface="Gill Sans MT" panose="020B0502020104020203" pitchFamily="34" charset="0"/>
                        </a:rPr>
                        <a:t>Option C</a:t>
                      </a:r>
                      <a:endParaRPr lang="en-US" sz="800" dirty="0">
                        <a:solidFill>
                          <a:schemeClr val="tx1"/>
                        </a:solidFill>
                        <a:effectLst/>
                        <a:latin typeface="+mn-lt"/>
                        <a:ea typeface="Gill Sans MT" panose="020B0502020104020203" pitchFamily="34" charset="0"/>
                        <a:cs typeface="Gill Sans MT" panose="020B0502020104020203" pitchFamily="34" charset="0"/>
                      </a:endParaRPr>
                    </a:p>
                  </a:txBody>
                  <a:tcPr marL="27432" marR="27432" marT="27432"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462430421"/>
                  </a:ext>
                </a:extLst>
              </a:tr>
              <a:tr h="5486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lnSpc>
                          <a:spcPct val="100000"/>
                        </a:lnSpc>
                        <a:spcBef>
                          <a:spcPts val="0"/>
                        </a:spcBef>
                      </a:pPr>
                      <a:r>
                        <a:rPr lang="en-US" sz="800" b="1" kern="1200" dirty="0">
                          <a:solidFill>
                            <a:schemeClr val="tx1"/>
                          </a:solidFill>
                          <a:effectLst/>
                          <a:latin typeface="+mn-lt"/>
                          <a:ea typeface="+mn-ea"/>
                          <a:cs typeface="+mn-cs"/>
                        </a:rPr>
                        <a:t>Academic or professional qualification</a:t>
                      </a:r>
                      <a:endParaRPr lang="en-GB" sz="800" dirty="0">
                        <a:solidFill>
                          <a:schemeClr val="tx1"/>
                        </a:solidFill>
                        <a:latin typeface="+mn-lt"/>
                      </a:endParaRPr>
                    </a:p>
                  </a:txBody>
                  <a:tcPr marL="27432" marR="27432" marT="27432" marB="2743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indent="-171450" algn="l">
                        <a:lnSpc>
                          <a:spcPct val="100000"/>
                        </a:lnSpc>
                        <a:spcBef>
                          <a:spcPts val="0"/>
                        </a:spcBef>
                        <a:buFont typeface="Wingdings" panose="05000000000000000000" pitchFamily="2" charset="2"/>
                        <a:buChar char="§"/>
                      </a:pPr>
                      <a:r>
                        <a:rPr lang="en-GB" sz="800" dirty="0">
                          <a:solidFill>
                            <a:schemeClr val="tx1"/>
                          </a:solidFill>
                          <a:latin typeface="+mn-lt"/>
                        </a:rPr>
                        <a:t>Degree in the designated fields </a:t>
                      </a:r>
                      <a:r>
                        <a:rPr lang="en-GB" sz="800" kern="1200" dirty="0">
                          <a:solidFill>
                            <a:schemeClr val="tx1"/>
                          </a:solidFill>
                          <a:latin typeface="Arial"/>
                          <a:ea typeface="+mn-ea"/>
                          <a:cs typeface="+mn-cs"/>
                        </a:rPr>
                        <a:t>(i.e. accounting, business administration, economics, finance and law);</a:t>
                      </a:r>
                      <a:endParaRPr lang="en-GB" sz="800" dirty="0">
                        <a:solidFill>
                          <a:schemeClr val="tx1"/>
                        </a:solidFill>
                        <a:latin typeface="+mn-lt"/>
                      </a:endParaRPr>
                    </a:p>
                    <a:p>
                      <a:pPr marL="171450" indent="-171450" algn="l">
                        <a:lnSpc>
                          <a:spcPct val="100000"/>
                        </a:lnSpc>
                        <a:spcBef>
                          <a:spcPts val="0"/>
                        </a:spcBef>
                        <a:buFont typeface="Wingdings" panose="05000000000000000000" pitchFamily="2" charset="2"/>
                        <a:buChar char="§"/>
                      </a:pPr>
                      <a:r>
                        <a:rPr lang="en-GB" sz="800" spc="-10" baseline="0" dirty="0">
                          <a:solidFill>
                            <a:schemeClr val="tx1"/>
                          </a:solidFill>
                          <a:latin typeface="+mn-lt"/>
                        </a:rPr>
                        <a:t>Other degree (with passes </a:t>
                      </a:r>
                      <a:r>
                        <a:rPr lang="en-US" sz="800" kern="1200" spc="-10" baseline="0" dirty="0">
                          <a:solidFill>
                            <a:schemeClr val="tx1"/>
                          </a:solidFill>
                          <a:effectLst/>
                          <a:latin typeface="+mn-lt"/>
                          <a:ea typeface="+mn-ea"/>
                          <a:cs typeface="+mn-cs"/>
                        </a:rPr>
                        <a:t>in at least two courses in the designated fields); or </a:t>
                      </a:r>
                    </a:p>
                    <a:p>
                      <a:pPr marL="171450" indent="-171450" algn="l">
                        <a:lnSpc>
                          <a:spcPct val="100000"/>
                        </a:lnSpc>
                        <a:spcBef>
                          <a:spcPts val="0"/>
                        </a:spcBef>
                        <a:buFont typeface="Wingdings" panose="05000000000000000000" pitchFamily="2" charset="2"/>
                        <a:buChar char="§"/>
                      </a:pPr>
                      <a:r>
                        <a:rPr lang="en-US" sz="800" kern="1200" dirty="0">
                          <a:solidFill>
                            <a:schemeClr val="tx1"/>
                          </a:solidFill>
                          <a:effectLst/>
                          <a:latin typeface="+mn-lt"/>
                          <a:ea typeface="+mn-ea"/>
                          <a:cs typeface="+mn-cs"/>
                        </a:rPr>
                        <a:t>Professional qualifications</a:t>
                      </a:r>
                      <a:endParaRPr lang="en-GB" sz="800" dirty="0">
                        <a:solidFill>
                          <a:schemeClr val="tx1"/>
                        </a:solidFill>
                        <a:latin typeface="+mn-lt"/>
                      </a:endParaRPr>
                    </a:p>
                  </a:txBody>
                  <a:tcPr marL="27432" marR="27432" marT="27432" marB="2743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lnSpc>
                          <a:spcPct val="100000"/>
                        </a:lnSpc>
                        <a:spcBef>
                          <a:spcPts val="0"/>
                        </a:spcBef>
                      </a:pPr>
                      <a:r>
                        <a:rPr lang="en-US" sz="800" kern="1200" dirty="0">
                          <a:solidFill>
                            <a:schemeClr val="tx1"/>
                          </a:solidFill>
                          <a:effectLst/>
                          <a:latin typeface="+mn-lt"/>
                          <a:ea typeface="+mn-ea"/>
                          <a:cs typeface="+mn-cs"/>
                        </a:rPr>
                        <a:t>Other degree (without passes in two courses in the designated fields)</a:t>
                      </a:r>
                      <a:endParaRPr lang="en-GB" sz="800" dirty="0">
                        <a:solidFill>
                          <a:schemeClr val="tx1"/>
                        </a:solidFill>
                        <a:latin typeface="+mn-lt"/>
                      </a:endParaRPr>
                    </a:p>
                  </a:txBody>
                  <a:tcPr marL="27432" marR="27432" marT="27432" marB="2743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lnSpc>
                          <a:spcPct val="100000"/>
                        </a:lnSpc>
                        <a:spcBef>
                          <a:spcPts val="0"/>
                        </a:spcBef>
                      </a:pPr>
                      <a:r>
                        <a:rPr lang="en-US" sz="800" kern="1200" dirty="0">
                          <a:solidFill>
                            <a:schemeClr val="tx1"/>
                          </a:solidFill>
                          <a:effectLst/>
                          <a:latin typeface="+mn-lt"/>
                          <a:ea typeface="+mn-ea"/>
                          <a:cs typeface="+mn-cs"/>
                        </a:rPr>
                        <a:t>Attained Level 2 in either English or Chinese as well as in Mathematics in the HKDSE or equivalent</a:t>
                      </a:r>
                      <a:endParaRPr lang="en-GB" sz="800" dirty="0">
                        <a:solidFill>
                          <a:schemeClr val="tx1"/>
                        </a:solidFill>
                        <a:latin typeface="+mn-lt"/>
                      </a:endParaRPr>
                    </a:p>
                  </a:txBody>
                  <a:tcPr marL="27432" marR="27432" marT="27432" marB="2743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3362490154"/>
                  </a:ext>
                </a:extLst>
              </a:tr>
              <a:tr h="4572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l">
                        <a:lnSpc>
                          <a:spcPct val="100000"/>
                        </a:lnSpc>
                        <a:spcBef>
                          <a:spcPts val="0"/>
                        </a:spcBef>
                        <a:spcAft>
                          <a:spcPts val="0"/>
                        </a:spcAft>
                      </a:pPr>
                      <a:r>
                        <a:rPr lang="en-US" sz="800" b="1" dirty="0">
                          <a:solidFill>
                            <a:schemeClr val="tx1"/>
                          </a:solidFill>
                          <a:effectLst/>
                          <a:latin typeface="+mn-lt"/>
                          <a:ea typeface="Gill Sans MT" panose="020B0502020104020203" pitchFamily="34" charset="0"/>
                          <a:cs typeface="Gill Sans MT" panose="020B0502020104020203" pitchFamily="34" charset="0"/>
                        </a:rPr>
                        <a:t>Relevant industry experience</a:t>
                      </a:r>
                      <a:endParaRPr lang="en-US" sz="800" dirty="0">
                        <a:solidFill>
                          <a:schemeClr val="tx1"/>
                        </a:solidFill>
                        <a:effectLst/>
                        <a:latin typeface="+mn-lt"/>
                        <a:ea typeface="Gill Sans MT" panose="020B0502020104020203" pitchFamily="34" charset="0"/>
                        <a:cs typeface="Gill Sans MT" panose="020B0502020104020203" pitchFamily="34" charset="0"/>
                      </a:endParaRPr>
                    </a:p>
                  </a:txBody>
                  <a:tcPr marL="27432" marR="27432" marT="27432" marB="2743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a:lnSpc>
                          <a:spcPct val="100000"/>
                        </a:lnSpc>
                        <a:spcBef>
                          <a:spcPts val="0"/>
                        </a:spcBef>
                        <a:buFontTx/>
                        <a:buNone/>
                      </a:pPr>
                      <a:r>
                        <a:rPr lang="en-GB" sz="800" dirty="0">
                          <a:solidFill>
                            <a:schemeClr val="tx1"/>
                          </a:solidFill>
                          <a:latin typeface="+mn-lt"/>
                        </a:rPr>
                        <a:t>-</a:t>
                      </a:r>
                    </a:p>
                  </a:txBody>
                  <a:tcPr marL="27432" marR="27432" marT="27432"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a:lnSpc>
                          <a:spcPct val="100000"/>
                        </a:lnSpc>
                        <a:spcBef>
                          <a:spcPts val="0"/>
                        </a:spcBef>
                      </a:pPr>
                      <a:r>
                        <a:rPr lang="en-GB" sz="800" dirty="0">
                          <a:solidFill>
                            <a:schemeClr val="tx1"/>
                          </a:solidFill>
                          <a:latin typeface="+mn-lt"/>
                        </a:rPr>
                        <a:t>At least 2 years over the past </a:t>
                      </a:r>
                      <a:br>
                        <a:rPr lang="en-GB" sz="800" dirty="0">
                          <a:solidFill>
                            <a:schemeClr val="tx1"/>
                          </a:solidFill>
                          <a:latin typeface="+mn-lt"/>
                        </a:rPr>
                      </a:br>
                      <a:r>
                        <a:rPr lang="en-GB" sz="800" dirty="0">
                          <a:solidFill>
                            <a:schemeClr val="tx1"/>
                          </a:solidFill>
                          <a:latin typeface="+mn-lt"/>
                        </a:rPr>
                        <a:t>5 years</a:t>
                      </a:r>
                    </a:p>
                  </a:txBody>
                  <a:tcPr marL="27432" marR="27432" marT="27432" marB="2743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a:lnSpc>
                          <a:spcPct val="100000"/>
                        </a:lnSpc>
                        <a:spcBef>
                          <a:spcPts val="0"/>
                        </a:spcBef>
                      </a:pPr>
                      <a:r>
                        <a:rPr lang="en-GB" sz="800" dirty="0">
                          <a:solidFill>
                            <a:schemeClr val="tx1"/>
                          </a:solidFill>
                          <a:latin typeface="+mn-lt"/>
                        </a:rPr>
                        <a:t>-</a:t>
                      </a:r>
                    </a:p>
                  </a:txBody>
                  <a:tcPr marL="27432" marR="27432" marT="27432"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latin typeface="+mn-lt"/>
                        </a:rPr>
                        <a:t>At least 2 years over the past </a:t>
                      </a:r>
                      <a:br>
                        <a:rPr lang="en-GB" sz="800" dirty="0">
                          <a:solidFill>
                            <a:schemeClr val="tx1"/>
                          </a:solidFill>
                          <a:latin typeface="+mn-lt"/>
                        </a:rPr>
                      </a:br>
                      <a:r>
                        <a:rPr lang="en-GB" sz="800" dirty="0">
                          <a:solidFill>
                            <a:schemeClr val="tx1"/>
                          </a:solidFill>
                          <a:latin typeface="+mn-lt"/>
                        </a:rPr>
                        <a:t>5 years</a:t>
                      </a:r>
                    </a:p>
                  </a:txBody>
                  <a:tcPr marL="27432" marR="27432" marT="27432" marB="2743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a:lnSpc>
                          <a:spcPct val="100000"/>
                        </a:lnSpc>
                        <a:spcBef>
                          <a:spcPts val="0"/>
                        </a:spcBef>
                      </a:pPr>
                      <a:endParaRPr lang="en-GB" sz="800" dirty="0">
                        <a:solidFill>
                          <a:schemeClr val="tx1"/>
                        </a:solidFill>
                        <a:latin typeface="+mn-lt"/>
                      </a:endParaRPr>
                    </a:p>
                  </a:txBody>
                  <a:tcPr marL="27432" marR="27432" marT="27432"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3940097"/>
                  </a:ext>
                </a:extLst>
              </a:tr>
              <a:tr h="37585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l">
                        <a:lnSpc>
                          <a:spcPct val="100000"/>
                        </a:lnSpc>
                        <a:spcBef>
                          <a:spcPts val="0"/>
                        </a:spcBef>
                        <a:spcAft>
                          <a:spcPts val="0"/>
                        </a:spcAft>
                      </a:pPr>
                      <a:r>
                        <a:rPr lang="en-US" sz="800" b="1" dirty="0">
                          <a:solidFill>
                            <a:schemeClr val="tx1"/>
                          </a:solidFill>
                          <a:effectLst/>
                          <a:latin typeface="+mn-lt"/>
                          <a:ea typeface="Gill Sans MT" panose="020B0502020104020203" pitchFamily="34" charset="0"/>
                          <a:cs typeface="Gill Sans MT" panose="020B0502020104020203" pitchFamily="34" charset="0"/>
                        </a:rPr>
                        <a:t>Recognised industry qualification (RIQ) or Extra CPT</a:t>
                      </a:r>
                      <a:endParaRPr lang="en-US" sz="800" dirty="0">
                        <a:solidFill>
                          <a:schemeClr val="tx1"/>
                        </a:solidFill>
                        <a:effectLst/>
                        <a:latin typeface="+mn-lt"/>
                        <a:ea typeface="Gill Sans MT" panose="020B0502020104020203" pitchFamily="34" charset="0"/>
                        <a:cs typeface="Gill Sans MT" panose="020B0502020104020203" pitchFamily="34" charset="0"/>
                      </a:endParaRPr>
                    </a:p>
                  </a:txBody>
                  <a:tcPr marL="27432" marR="27432" marT="27432" marB="2743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800" dirty="0">
                          <a:solidFill>
                            <a:schemeClr val="tx1"/>
                          </a:solidFill>
                          <a:effectLst/>
                          <a:latin typeface="+mn-lt"/>
                          <a:ea typeface="Gill Sans MT" panose="020B0502020104020203" pitchFamily="34" charset="0"/>
                          <a:cs typeface="Gill Sans MT" panose="020B0502020104020203" pitchFamily="34" charset="0"/>
                        </a:rPr>
                        <a:t> </a:t>
                      </a:r>
                    </a:p>
                    <a:p>
                      <a:pPr marL="0" marR="0" algn="ctr">
                        <a:lnSpc>
                          <a:spcPct val="100000"/>
                        </a:lnSpc>
                        <a:spcBef>
                          <a:spcPts val="0"/>
                        </a:spcBef>
                        <a:spcAft>
                          <a:spcPts val="0"/>
                        </a:spcAft>
                      </a:pPr>
                      <a:r>
                        <a:rPr lang="en-US" sz="800" dirty="0">
                          <a:solidFill>
                            <a:schemeClr val="tx1"/>
                          </a:solidFill>
                          <a:effectLst/>
                          <a:latin typeface="+mn-lt"/>
                          <a:ea typeface="Gill Sans MT" panose="020B0502020104020203" pitchFamily="34" charset="0"/>
                          <a:cs typeface="Gill Sans MT" panose="020B0502020104020203" pitchFamily="34" charset="0"/>
                        </a:rPr>
                        <a:t> -</a:t>
                      </a:r>
                    </a:p>
                  </a:txBody>
                  <a:tcPr marL="27432" marR="27432" marT="27432"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800" dirty="0">
                          <a:solidFill>
                            <a:schemeClr val="tx1"/>
                          </a:solidFill>
                          <a:effectLst/>
                          <a:latin typeface="+mn-lt"/>
                          <a:ea typeface="Gill Sans MT" panose="020B0502020104020203" pitchFamily="34" charset="0"/>
                          <a:cs typeface="Gill Sans MT" panose="020B0502020104020203" pitchFamily="34" charset="0"/>
                        </a:rPr>
                        <a:t>-</a:t>
                      </a:r>
                    </a:p>
                  </a:txBody>
                  <a:tcPr marL="27432" marR="27432" marT="27432"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a:lnSpc>
                          <a:spcPct val="100000"/>
                        </a:lnSpc>
                        <a:spcBef>
                          <a:spcPts val="0"/>
                        </a:spcBef>
                        <a:spcAft>
                          <a:spcPts val="0"/>
                        </a:spcAft>
                      </a:pPr>
                      <a:r>
                        <a:rPr lang="en-US" sz="800" kern="1200" dirty="0">
                          <a:solidFill>
                            <a:schemeClr val="tx1"/>
                          </a:solidFill>
                          <a:effectLst/>
                          <a:latin typeface="+mn-lt"/>
                          <a:ea typeface="+mn-ea"/>
                          <a:cs typeface="+mn-cs"/>
                        </a:rPr>
                        <a:t>Obtained relevant RIQ or completed relevant Extra CPT </a:t>
                      </a:r>
                      <a:endParaRPr lang="en-US" sz="800" dirty="0">
                        <a:solidFill>
                          <a:schemeClr val="tx1"/>
                        </a:solidFill>
                        <a:effectLst/>
                        <a:latin typeface="+mn-lt"/>
                        <a:ea typeface="Gill Sans MT" panose="020B0502020104020203" pitchFamily="34" charset="0"/>
                        <a:cs typeface="Gill Sans MT" panose="020B0502020104020203" pitchFamily="34" charset="0"/>
                      </a:endParaRPr>
                    </a:p>
                  </a:txBody>
                  <a:tcPr marL="27432" marR="27432" marT="27432" marB="2743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a:lnSpc>
                          <a:spcPct val="100000"/>
                        </a:lnSpc>
                        <a:spcBef>
                          <a:spcPts val="0"/>
                        </a:spcBef>
                        <a:spcAft>
                          <a:spcPts val="0"/>
                        </a:spcAft>
                      </a:pPr>
                      <a:r>
                        <a:rPr lang="en-US" sz="800" kern="1200" dirty="0">
                          <a:solidFill>
                            <a:schemeClr val="tx1"/>
                          </a:solidFill>
                          <a:effectLst/>
                          <a:latin typeface="+mn-lt"/>
                          <a:ea typeface="+mn-ea"/>
                          <a:cs typeface="+mn-cs"/>
                        </a:rPr>
                        <a:t>Completed relevant Extra CPT</a:t>
                      </a:r>
                      <a:endParaRPr lang="en-US" sz="800" dirty="0">
                        <a:solidFill>
                          <a:schemeClr val="tx1"/>
                        </a:solidFill>
                        <a:effectLst/>
                        <a:latin typeface="+mn-lt"/>
                        <a:ea typeface="Gill Sans MT" panose="020B0502020104020203" pitchFamily="34" charset="0"/>
                        <a:cs typeface="Gill Sans MT" panose="020B0502020104020203" pitchFamily="34" charset="0"/>
                      </a:endParaRPr>
                    </a:p>
                  </a:txBody>
                  <a:tcPr marL="27432" marR="27432" marT="27432" marB="2743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a:lnSpc>
                          <a:spcPct val="100000"/>
                        </a:lnSpc>
                        <a:spcBef>
                          <a:spcPts val="0"/>
                        </a:spcBef>
                        <a:spcAft>
                          <a:spcPts val="0"/>
                        </a:spcAft>
                      </a:pPr>
                      <a:r>
                        <a:rPr lang="en-US" sz="800" kern="1200" dirty="0">
                          <a:solidFill>
                            <a:schemeClr val="tx1"/>
                          </a:solidFill>
                          <a:effectLst/>
                          <a:latin typeface="+mn-lt"/>
                          <a:ea typeface="+mn-ea"/>
                          <a:cs typeface="+mn-cs"/>
                        </a:rPr>
                        <a:t>Obtained relevant RIQ</a:t>
                      </a:r>
                      <a:endParaRPr lang="en-US" sz="800" dirty="0">
                        <a:solidFill>
                          <a:schemeClr val="tx1"/>
                        </a:solidFill>
                        <a:effectLst/>
                        <a:latin typeface="+mn-lt"/>
                        <a:ea typeface="Gill Sans MT" panose="020B0502020104020203" pitchFamily="34" charset="0"/>
                        <a:cs typeface="Gill Sans MT" panose="020B0502020104020203" pitchFamily="34" charset="0"/>
                      </a:endParaRPr>
                    </a:p>
                  </a:txBody>
                  <a:tcPr marL="27432" marR="27432" marT="27432" marB="2743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243102"/>
                  </a:ext>
                </a:extLst>
              </a:tr>
              <a:tr h="27813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l">
                        <a:lnSpc>
                          <a:spcPct val="100000"/>
                        </a:lnSpc>
                        <a:spcBef>
                          <a:spcPts val="0"/>
                        </a:spcBef>
                        <a:spcAft>
                          <a:spcPts val="0"/>
                        </a:spcAft>
                      </a:pPr>
                      <a:r>
                        <a:rPr lang="en-US" sz="800" b="1" dirty="0">
                          <a:solidFill>
                            <a:schemeClr val="tx1"/>
                          </a:solidFill>
                          <a:effectLst/>
                          <a:latin typeface="+mn-lt"/>
                          <a:ea typeface="Gill Sans MT" panose="020B0502020104020203" pitchFamily="34" charset="0"/>
                          <a:cs typeface="Gill Sans MT" panose="020B0502020104020203" pitchFamily="34" charset="0"/>
                        </a:rPr>
                        <a:t>Local regulatory framework paper</a:t>
                      </a:r>
                      <a:endParaRPr lang="en-US" sz="800" dirty="0">
                        <a:solidFill>
                          <a:schemeClr val="tx1"/>
                        </a:solidFill>
                        <a:effectLst/>
                        <a:latin typeface="+mn-lt"/>
                        <a:ea typeface="Gill Sans MT" panose="020B0502020104020203" pitchFamily="34" charset="0"/>
                        <a:cs typeface="Gill Sans MT" panose="020B0502020104020203" pitchFamily="34" charset="0"/>
                      </a:endParaRPr>
                    </a:p>
                  </a:txBody>
                  <a:tcPr marL="27432" marR="27432" marT="27432"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485140" algn="ctr">
                        <a:lnSpc>
                          <a:spcPct val="100000"/>
                        </a:lnSpc>
                        <a:spcBef>
                          <a:spcPts val="0"/>
                        </a:spcBef>
                        <a:spcAft>
                          <a:spcPts val="0"/>
                        </a:spcAft>
                      </a:pPr>
                      <a:r>
                        <a:rPr lang="en-US" sz="800" dirty="0">
                          <a:solidFill>
                            <a:schemeClr val="tx1"/>
                          </a:solidFill>
                          <a:effectLst/>
                          <a:latin typeface="+mn-lt"/>
                          <a:ea typeface="Gill Sans MT" panose="020B0502020104020203" pitchFamily="34" charset="0"/>
                          <a:cs typeface="Gill Sans MT" panose="020B0502020104020203" pitchFamily="34" charset="0"/>
                        </a:rPr>
                        <a:t>Pass</a:t>
                      </a:r>
                    </a:p>
                  </a:txBody>
                  <a:tcPr marL="27432" marR="27432" marT="27432"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68580" algn="ctr">
                        <a:lnSpc>
                          <a:spcPct val="100000"/>
                        </a:lnSpc>
                        <a:spcBef>
                          <a:spcPts val="0"/>
                        </a:spcBef>
                        <a:spcAft>
                          <a:spcPts val="0"/>
                        </a:spcAft>
                      </a:pPr>
                      <a:r>
                        <a:rPr lang="en-US" sz="800" dirty="0">
                          <a:solidFill>
                            <a:schemeClr val="tx1"/>
                          </a:solidFill>
                          <a:effectLst/>
                          <a:latin typeface="+mn-lt"/>
                          <a:ea typeface="Gill Sans MT" panose="020B0502020104020203" pitchFamily="34" charset="0"/>
                          <a:cs typeface="Gill Sans MT" panose="020B0502020104020203" pitchFamily="34" charset="0"/>
                        </a:rPr>
                        <a:t>Pass</a:t>
                      </a:r>
                    </a:p>
                  </a:txBody>
                  <a:tcPr marL="27432" marR="27432" marT="27432"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29210" algn="ctr">
                        <a:lnSpc>
                          <a:spcPct val="100000"/>
                        </a:lnSpc>
                        <a:spcBef>
                          <a:spcPts val="0"/>
                        </a:spcBef>
                        <a:spcAft>
                          <a:spcPts val="0"/>
                        </a:spcAft>
                      </a:pPr>
                      <a:r>
                        <a:rPr lang="en-US" sz="800" dirty="0">
                          <a:solidFill>
                            <a:schemeClr val="tx1"/>
                          </a:solidFill>
                          <a:effectLst/>
                          <a:latin typeface="+mn-lt"/>
                          <a:ea typeface="Gill Sans MT" panose="020B0502020104020203" pitchFamily="34" charset="0"/>
                          <a:cs typeface="Gill Sans MT" panose="020B0502020104020203" pitchFamily="34" charset="0"/>
                        </a:rPr>
                        <a:t>Pass</a:t>
                      </a:r>
                    </a:p>
                  </a:txBody>
                  <a:tcPr marL="27432" marR="27432" marT="27432"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3102097787"/>
                  </a:ext>
                </a:extLst>
              </a:tr>
            </a:tbl>
          </a:graphicData>
        </a:graphic>
      </p:graphicFrame>
      <p:graphicFrame>
        <p:nvGraphicFramePr>
          <p:cNvPr id="13" name="Table 17" descr="" title="">
            <a:extLst>
              <a:ext uri="{FF2B5EF4-FFF2-40B4-BE49-F238E27FC236}">
                <a16:creationId xmlns:a16="http://schemas.microsoft.com/office/drawing/2014/main" id="{24A09D8B-3606-4069-900E-9B70402457F7}"/>
              </a:ext>
            </a:extLst>
          </p:cNvPr>
          <p:cNvGraphicFramePr>
            <a:graphicFrameLocks noGrp="1"/>
          </p:cNvGraphicFramePr>
          <p:nvPr>
            <p:extLst>
              <p:ext uri="{D42A27DB-BD31-4B8C-83A1-F6EECF244321}">
                <p14:modId xmlns:p14="http://schemas.microsoft.com/office/powerpoint/2010/main" val="4222847758"/>
              </p:ext>
            </p:extLst>
          </p:nvPr>
        </p:nvGraphicFramePr>
        <p:xfrm>
          <a:off x="838200" y="4257775"/>
          <a:ext cx="7867438" cy="803720"/>
        </p:xfrm>
        <a:graphic>
          <a:graphicData uri="http://schemas.openxmlformats.org/drawingml/2006/table">
            <a:tbl>
              <a:tblPr firstRow="1" bandRow="1"/>
              <a:tblGrid>
                <a:gridCol w="2622479">
                  <a:extLst>
                    <a:ext uri="{9D8B030D-6E8A-4147-A177-3AD203B41FA5}">
                      <a16:colId xmlns:a16="http://schemas.microsoft.com/office/drawing/2014/main" val="647973720"/>
                    </a:ext>
                  </a:extLst>
                </a:gridCol>
                <a:gridCol w="2622479">
                  <a:extLst>
                    <a:ext uri="{9D8B030D-6E8A-4147-A177-3AD203B41FA5}">
                      <a16:colId xmlns:a16="http://schemas.microsoft.com/office/drawing/2014/main" val="799926354"/>
                    </a:ext>
                  </a:extLst>
                </a:gridCol>
                <a:gridCol w="2622480">
                  <a:extLst>
                    <a:ext uri="{9D8B030D-6E8A-4147-A177-3AD203B41FA5}">
                      <a16:colId xmlns:a16="http://schemas.microsoft.com/office/drawing/2014/main" val="1859018637"/>
                    </a:ext>
                  </a:extLst>
                </a:gridCol>
              </a:tblGrid>
              <a:tr h="278130">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nSpc>
                          <a:spcPct val="100000"/>
                        </a:lnSpc>
                      </a:pPr>
                      <a:r>
                        <a:rPr lang="en-US" sz="800" b="1" kern="1200" dirty="0">
                          <a:solidFill>
                            <a:schemeClr val="tx1"/>
                          </a:solidFill>
                          <a:effectLst/>
                          <a:latin typeface="+mn-lt"/>
                          <a:ea typeface="+mn-ea"/>
                          <a:cs typeface="+mn-cs"/>
                        </a:rPr>
                        <a:t>Recognized industry qualification/local regulatory framework paper</a:t>
                      </a:r>
                      <a:endParaRPr lang="en-GB" sz="800" dirty="0">
                        <a:solidFill>
                          <a:schemeClr val="tx1"/>
                        </a:solidFill>
                        <a:latin typeface="+mn-lt"/>
                      </a:endParaRPr>
                    </a:p>
                  </a:txBody>
                  <a:tcPr marL="27432" marR="27432" marT="27432"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DED"/>
                    </a:solid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71420030"/>
                  </a:ext>
                </a:extLst>
              </a:tr>
              <a:tr h="2474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800" b="1" dirty="0">
                          <a:solidFill>
                            <a:schemeClr val="tx1"/>
                          </a:solidFill>
                          <a:effectLst/>
                          <a:latin typeface="+mn-lt"/>
                          <a:ea typeface="PMingLiU" panose="02020500000000000000" pitchFamily="18" charset="-120"/>
                          <a:cs typeface="Times New Roman" panose="02020603050405020304" pitchFamily="18" charset="0"/>
                        </a:rPr>
                        <a:t> Regulated activity</a:t>
                      </a:r>
                      <a:endParaRPr lang="en-US" sz="800" dirty="0">
                        <a:solidFill>
                          <a:schemeClr val="tx1"/>
                        </a:solidFill>
                        <a:effectLst/>
                        <a:latin typeface="+mn-lt"/>
                        <a:ea typeface="PMingLiU" panose="02020500000000000000" pitchFamily="18" charset="-120"/>
                        <a:cs typeface="Times New Roman" panose="02020603050405020304" pitchFamily="18" charset="0"/>
                      </a:endParaRPr>
                    </a:p>
                  </a:txBody>
                  <a:tcPr marL="27432" marR="27432" marT="27432"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800" b="1" dirty="0">
                          <a:solidFill>
                            <a:schemeClr val="tx1"/>
                          </a:solidFill>
                          <a:effectLst/>
                          <a:latin typeface="+mn-lt"/>
                          <a:ea typeface="PMingLiU" panose="02020500000000000000" pitchFamily="18" charset="-120"/>
                          <a:cs typeface="Times New Roman" panose="02020603050405020304" pitchFamily="18" charset="0"/>
                        </a:rPr>
                        <a:t>Recognized industry qualification</a:t>
                      </a:r>
                      <a:endParaRPr lang="en-US" sz="800" dirty="0">
                        <a:solidFill>
                          <a:schemeClr val="tx1"/>
                        </a:solidFill>
                        <a:effectLst/>
                        <a:latin typeface="+mn-lt"/>
                        <a:ea typeface="PMingLiU" panose="02020500000000000000" pitchFamily="18" charset="-120"/>
                        <a:cs typeface="Times New Roman" panose="02020603050405020304" pitchFamily="18" charset="0"/>
                      </a:endParaRPr>
                    </a:p>
                  </a:txBody>
                  <a:tcPr marL="27432" marR="27432" marT="27432"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800" b="1" dirty="0">
                          <a:solidFill>
                            <a:schemeClr val="tx1"/>
                          </a:solidFill>
                          <a:effectLst/>
                          <a:latin typeface="+mn-lt"/>
                          <a:ea typeface="PMingLiU" panose="02020500000000000000" pitchFamily="18" charset="-120"/>
                          <a:cs typeface="Times New Roman" panose="02020603050405020304" pitchFamily="18" charset="0"/>
                        </a:rPr>
                        <a:t> Local regulatory framework paper</a:t>
                      </a:r>
                      <a:endParaRPr lang="en-US" sz="800" dirty="0">
                        <a:solidFill>
                          <a:schemeClr val="tx1"/>
                        </a:solidFill>
                        <a:effectLst/>
                        <a:latin typeface="+mn-lt"/>
                        <a:ea typeface="PMingLiU" panose="02020500000000000000" pitchFamily="18" charset="-120"/>
                        <a:cs typeface="Times New Roman" panose="02020603050405020304" pitchFamily="18" charset="0"/>
                      </a:endParaRPr>
                    </a:p>
                  </a:txBody>
                  <a:tcPr marL="27432" marR="27432" marT="27432"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2430421"/>
                  </a:ext>
                </a:extLst>
              </a:tr>
              <a:tr h="27813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ct val="100000"/>
                        </a:lnSpc>
                      </a:pPr>
                      <a:r>
                        <a:rPr lang="en-US" sz="800" b="1" kern="1200" dirty="0">
                          <a:solidFill>
                            <a:schemeClr val="tx1"/>
                          </a:solidFill>
                          <a:effectLst/>
                          <a:latin typeface="+mn-lt"/>
                          <a:ea typeface="+mn-ea"/>
                          <a:cs typeface="+mn-cs"/>
                        </a:rPr>
                        <a:t>13</a:t>
                      </a:r>
                      <a:endParaRPr lang="en-GB" sz="800" dirty="0">
                        <a:solidFill>
                          <a:schemeClr val="tx1"/>
                        </a:solidFill>
                        <a:latin typeface="+mn-lt"/>
                      </a:endParaRPr>
                    </a:p>
                  </a:txBody>
                  <a:tcPr marL="27432" marR="27432" marT="27432"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nSpc>
                          <a:spcPct val="100000"/>
                        </a:lnSpc>
                        <a:buFont typeface="Arial" panose="020B0604020202020204" pitchFamily="34" charset="0"/>
                        <a:buNone/>
                      </a:pPr>
                      <a:r>
                        <a:rPr lang="en-US" sz="800" kern="1200" dirty="0">
                          <a:solidFill>
                            <a:schemeClr val="tx1"/>
                          </a:solidFill>
                          <a:effectLst/>
                          <a:latin typeface="+mn-lt"/>
                          <a:ea typeface="+mn-ea"/>
                          <a:cs typeface="+mn-cs"/>
                        </a:rPr>
                        <a:t>HKSI LE Papers 7 &amp; new industry paper</a:t>
                      </a:r>
                      <a:endParaRPr lang="en-GB" sz="800" dirty="0">
                        <a:solidFill>
                          <a:schemeClr val="tx1"/>
                        </a:solidFill>
                        <a:latin typeface="+mn-lt"/>
                      </a:endParaRPr>
                    </a:p>
                  </a:txBody>
                  <a:tcPr marL="27432" marR="27432" marT="27432"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ct val="100000"/>
                        </a:lnSpc>
                      </a:pPr>
                      <a:r>
                        <a:rPr lang="en-US" sz="800" kern="1200" dirty="0">
                          <a:solidFill>
                            <a:schemeClr val="tx1"/>
                          </a:solidFill>
                          <a:effectLst/>
                          <a:latin typeface="+mn-lt"/>
                          <a:ea typeface="+mn-ea"/>
                          <a:cs typeface="+mn-cs"/>
                        </a:rPr>
                        <a:t>HKSI LE Paper 1</a:t>
                      </a:r>
                      <a:endParaRPr lang="en-GB" sz="800" dirty="0">
                        <a:solidFill>
                          <a:schemeClr val="tx1"/>
                        </a:solidFill>
                        <a:latin typeface="+mn-lt"/>
                      </a:endParaRPr>
                    </a:p>
                  </a:txBody>
                  <a:tcPr marL="27432" marR="27432" marT="27432"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2490154"/>
                  </a:ext>
                </a:extLst>
              </a:tr>
            </a:tbl>
          </a:graphicData>
        </a:graphic>
      </p:graphicFrame>
    </p:spTree>
    <p:extLst>
      <p:ext uri="{BB962C8B-B14F-4D97-AF65-F5344CB8AC3E}">
        <p14:creationId xmlns:p14="http://schemas.microsoft.com/office/powerpoint/2010/main" val="1973676347"/>
      </p:ext>
    </p:extLst>
  </p:cSld>
  <p:clrMapOvr>
    <a:masterClrMapping/>
  </p:clrMapOvr>
</p:sld>
</file>

<file path=ppt/slides/slide2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7" name="Title 3" descr="" title=""/>
          <p:cNvSpPr txBox="1">
            <a:spLocks/>
          </p:cNvSpPr>
          <p:nvPr/>
        </p:nvSpPr>
        <p:spPr>
          <a:xfrm>
            <a:off x="304800" y="409298"/>
            <a:ext cx="6019800" cy="486053"/>
          </a:xfrm>
          <a:prstGeom prst="rect">
            <a:avLst/>
          </a:prstGeom>
        </p:spPr>
        <p:txBody>
          <a:bodyPr lIns="0" tIns="0" rIns="0" bIns="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pPr defTabSz="685800"/>
            <a:endParaRPr lang="en-GB" sz="3800" b="1" spc="-100" dirty="0">
              <a:solidFill>
                <a:srgbClr val="EE3135"/>
              </a:solidFill>
              <a:latin typeface="Arial"/>
            </a:endParaRPr>
          </a:p>
        </p:txBody>
      </p:sp>
      <p:sp>
        <p:nvSpPr>
          <p:cNvPr id="4" name="Title 3" descr="" title=""/>
          <p:cNvSpPr>
            <a:spLocks noGrp="1"/>
          </p:cNvSpPr>
          <p:nvPr>
            <p:ph type="title"/>
          </p:nvPr>
        </p:nvSpPr>
        <p:spPr>
          <a:xfrm>
            <a:off x="566738" y="269164"/>
            <a:ext cx="8037512" cy="411480"/>
          </a:xfrm>
        </p:spPr>
        <p:txBody>
          <a:bodyPr/>
          <a:lstStyle/>
          <a:p>
            <a:r>
              <a:rPr lang="en-US" dirty="0"/>
              <a:t>What are the criteria to become a Licensed Individual / Relevant Individual? </a:t>
            </a:r>
            <a:endParaRPr lang="en-GB" dirty="0"/>
          </a:p>
        </p:txBody>
      </p:sp>
      <p:sp>
        <p:nvSpPr>
          <p:cNvPr id="5" name="Content Placeholder 4" descr="" title="">
            <a:extLst>
              <a:ext uri="{FF2B5EF4-FFF2-40B4-BE49-F238E27FC236}">
                <a16:creationId xmlns:a16="http://schemas.microsoft.com/office/drawing/2014/main" id="{B13A7698-7F68-4CF4-9A97-BC2A6D7BAC1E}"/>
              </a:ext>
            </a:extLst>
          </p:cNvPr>
          <p:cNvSpPr>
            <a:spLocks noGrp="1"/>
          </p:cNvSpPr>
          <p:nvPr>
            <p:ph sz="quarter" idx="12"/>
          </p:nvPr>
        </p:nvSpPr>
        <p:spPr>
          <a:xfrm>
            <a:off x="579801" y="1164654"/>
            <a:ext cx="8037513" cy="3240087"/>
          </a:xfrm>
        </p:spPr>
        <p:txBody>
          <a:bodyPr/>
          <a:lstStyle/>
          <a:p>
            <a:pPr marL="283464" lvl="2" indent="-283464"/>
            <a:r>
              <a:rPr lang="en-US" sz="1200" dirty="0"/>
              <a:t>ROs and EOs of RA 13 Depositaries shall comply with additional competence requirements</a:t>
            </a:r>
          </a:p>
        </p:txBody>
      </p:sp>
      <p:graphicFrame>
        <p:nvGraphicFramePr>
          <p:cNvPr id="13" name="Table 17" descr="" title="">
            <a:extLst>
              <a:ext uri="{FF2B5EF4-FFF2-40B4-BE49-F238E27FC236}">
                <a16:creationId xmlns:a16="http://schemas.microsoft.com/office/drawing/2014/main" id="{16A97406-990F-4FE4-94FE-0527449401EC}"/>
              </a:ext>
            </a:extLst>
          </p:cNvPr>
          <p:cNvGraphicFramePr>
            <a:graphicFrameLocks noGrp="1"/>
          </p:cNvGraphicFramePr>
          <p:nvPr>
            <p:extLst>
              <p:ext uri="{D42A27DB-BD31-4B8C-83A1-F6EECF244321}">
                <p14:modId xmlns:p14="http://schemas.microsoft.com/office/powerpoint/2010/main" val="1396226252"/>
              </p:ext>
            </p:extLst>
          </p:nvPr>
        </p:nvGraphicFramePr>
        <p:xfrm>
          <a:off x="838200" y="1397322"/>
          <a:ext cx="7867437" cy="2638806"/>
        </p:xfrm>
        <a:graphic>
          <a:graphicData uri="http://schemas.openxmlformats.org/drawingml/2006/table">
            <a:tbl>
              <a:tblPr firstRow="1" bandRow="1"/>
              <a:tblGrid>
                <a:gridCol w="1966859">
                  <a:extLst>
                    <a:ext uri="{9D8B030D-6E8A-4147-A177-3AD203B41FA5}">
                      <a16:colId xmlns:a16="http://schemas.microsoft.com/office/drawing/2014/main" val="647973720"/>
                    </a:ext>
                  </a:extLst>
                </a:gridCol>
                <a:gridCol w="1966859">
                  <a:extLst>
                    <a:ext uri="{9D8B030D-6E8A-4147-A177-3AD203B41FA5}">
                      <a16:colId xmlns:a16="http://schemas.microsoft.com/office/drawing/2014/main" val="799926354"/>
                    </a:ext>
                  </a:extLst>
                </a:gridCol>
                <a:gridCol w="1966859">
                  <a:extLst>
                    <a:ext uri="{9D8B030D-6E8A-4147-A177-3AD203B41FA5}">
                      <a16:colId xmlns:a16="http://schemas.microsoft.com/office/drawing/2014/main" val="1859018637"/>
                    </a:ext>
                  </a:extLst>
                </a:gridCol>
                <a:gridCol w="983430">
                  <a:extLst>
                    <a:ext uri="{9D8B030D-6E8A-4147-A177-3AD203B41FA5}">
                      <a16:colId xmlns:a16="http://schemas.microsoft.com/office/drawing/2014/main" val="844155286"/>
                    </a:ext>
                  </a:extLst>
                </a:gridCol>
                <a:gridCol w="983430">
                  <a:extLst>
                    <a:ext uri="{9D8B030D-6E8A-4147-A177-3AD203B41FA5}">
                      <a16:colId xmlns:a16="http://schemas.microsoft.com/office/drawing/2014/main" val="3403666802"/>
                    </a:ext>
                  </a:extLst>
                </a:gridCol>
              </a:tblGrid>
              <a:tr h="278130">
                <a:tc gridSpan="5">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nSpc>
                          <a:spcPct val="100000"/>
                        </a:lnSpc>
                        <a:spcBef>
                          <a:spcPts val="0"/>
                        </a:spcBef>
                      </a:pPr>
                      <a:r>
                        <a:rPr lang="en-US" sz="800" b="1" kern="1200" dirty="0">
                          <a:solidFill>
                            <a:schemeClr val="tx1"/>
                          </a:solidFill>
                          <a:effectLst/>
                          <a:latin typeface="+mn-lt"/>
                          <a:ea typeface="+mn-ea"/>
                          <a:cs typeface="+mn-cs"/>
                        </a:rPr>
                        <a:t>Test of competence for </a:t>
                      </a:r>
                      <a:r>
                        <a:rPr lang="en-US" sz="800" b="1" kern="1200" dirty="0">
                          <a:solidFill>
                            <a:srgbClr val="C00000"/>
                          </a:solidFill>
                          <a:effectLst/>
                          <a:latin typeface="+mn-lt"/>
                          <a:ea typeface="+mn-ea"/>
                          <a:cs typeface="+mn-cs"/>
                        </a:rPr>
                        <a:t>RO / EO</a:t>
                      </a:r>
                      <a:endParaRPr lang="en-GB" sz="800" dirty="0">
                        <a:solidFill>
                          <a:srgbClr val="C00000"/>
                        </a:solidFill>
                        <a:latin typeface="+mn-lt"/>
                      </a:endParaRPr>
                    </a:p>
                  </a:txBody>
                  <a:tcPr marL="27432" marR="27432" marT="27432"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DED"/>
                    </a:solid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tcPr>
                </a:tc>
                <a:tc hMerge="1">
                  <a:txBody>
                    <a:bodyPr/>
                    <a:lstStyle/>
                    <a:p>
                      <a:endParaRPr lang="en-GB"/>
                    </a:p>
                  </a:txBody>
                  <a:tcPr>
                    <a:lnL w="12700" cap="flat" cmpd="sng" algn="ctr">
                      <a:solidFill>
                        <a:schemeClr val="tx1"/>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2571420030"/>
                  </a:ext>
                </a:extLst>
              </a:tr>
              <a:tr h="27813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ct val="100000"/>
                        </a:lnSpc>
                        <a:spcBef>
                          <a:spcPts val="0"/>
                        </a:spcBef>
                      </a:pPr>
                      <a:endParaRPr lang="en-GB" sz="800" dirty="0">
                        <a:solidFill>
                          <a:schemeClr val="tx1"/>
                        </a:solidFill>
                        <a:latin typeface="+mn-lt"/>
                      </a:endParaRPr>
                    </a:p>
                  </a:txBody>
                  <a:tcPr marL="27432" marR="27432" marT="27432" marB="2743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800" dirty="0">
                          <a:solidFill>
                            <a:srgbClr val="C00000"/>
                          </a:solidFill>
                          <a:effectLst/>
                          <a:latin typeface="+mn-lt"/>
                          <a:ea typeface="Gill Sans MT" panose="020B0502020104020203" pitchFamily="34" charset="0"/>
                          <a:cs typeface="Gill Sans MT" panose="020B0502020104020203" pitchFamily="34" charset="0"/>
                        </a:rPr>
                        <a:t> </a:t>
                      </a:r>
                      <a:r>
                        <a:rPr lang="en-US" sz="800" b="1" dirty="0">
                          <a:solidFill>
                            <a:srgbClr val="C00000"/>
                          </a:solidFill>
                          <a:effectLst/>
                          <a:latin typeface="+mn-lt"/>
                          <a:ea typeface="Gill Sans MT" panose="020B0502020104020203" pitchFamily="34" charset="0"/>
                          <a:cs typeface="Gill Sans MT" panose="020B0502020104020203" pitchFamily="34" charset="0"/>
                        </a:rPr>
                        <a:t>Option A</a:t>
                      </a:r>
                      <a:endParaRPr lang="en-US" sz="800" dirty="0">
                        <a:solidFill>
                          <a:srgbClr val="C00000"/>
                        </a:solidFill>
                        <a:effectLst/>
                        <a:latin typeface="+mn-lt"/>
                        <a:ea typeface="Gill Sans MT" panose="020B0502020104020203" pitchFamily="34" charset="0"/>
                        <a:cs typeface="Gill Sans MT" panose="020B0502020104020203" pitchFamily="34" charset="0"/>
                      </a:endParaRPr>
                    </a:p>
                  </a:txBody>
                  <a:tcPr marL="27432" marR="27432" marT="27432"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800" dirty="0">
                          <a:solidFill>
                            <a:schemeClr val="tx1"/>
                          </a:solidFill>
                          <a:effectLst/>
                          <a:latin typeface="+mn-lt"/>
                          <a:ea typeface="Gill Sans MT" panose="020B0502020104020203" pitchFamily="34" charset="0"/>
                          <a:cs typeface="Gill Sans MT" panose="020B0502020104020203" pitchFamily="34" charset="0"/>
                        </a:rPr>
                        <a:t> </a:t>
                      </a:r>
                      <a:r>
                        <a:rPr lang="en-US" sz="800" b="1" dirty="0">
                          <a:solidFill>
                            <a:schemeClr val="tx1"/>
                          </a:solidFill>
                          <a:effectLst/>
                          <a:latin typeface="+mn-lt"/>
                          <a:ea typeface="Gill Sans MT" panose="020B0502020104020203" pitchFamily="34" charset="0"/>
                          <a:cs typeface="Gill Sans MT" panose="020B0502020104020203" pitchFamily="34" charset="0"/>
                        </a:rPr>
                        <a:t>Option B</a:t>
                      </a:r>
                      <a:endParaRPr lang="en-US" sz="800" dirty="0">
                        <a:solidFill>
                          <a:schemeClr val="tx1"/>
                        </a:solidFill>
                        <a:effectLst/>
                        <a:latin typeface="+mn-lt"/>
                        <a:ea typeface="Gill Sans MT" panose="020B0502020104020203" pitchFamily="34" charset="0"/>
                        <a:cs typeface="Gill Sans MT" panose="020B0502020104020203" pitchFamily="34" charset="0"/>
                      </a:endParaRPr>
                    </a:p>
                  </a:txBody>
                  <a:tcPr marL="27432" marR="27432" marT="27432"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800" dirty="0">
                          <a:solidFill>
                            <a:schemeClr val="tx1"/>
                          </a:solidFill>
                          <a:effectLst/>
                          <a:latin typeface="+mn-lt"/>
                          <a:ea typeface="Gill Sans MT" panose="020B0502020104020203" pitchFamily="34" charset="0"/>
                          <a:cs typeface="Gill Sans MT" panose="020B0502020104020203" pitchFamily="34" charset="0"/>
                        </a:rPr>
                        <a:t> </a:t>
                      </a:r>
                      <a:r>
                        <a:rPr lang="en-US" sz="800" b="1" dirty="0">
                          <a:solidFill>
                            <a:schemeClr val="tx1"/>
                          </a:solidFill>
                          <a:effectLst/>
                          <a:latin typeface="+mn-lt"/>
                          <a:ea typeface="Gill Sans MT" panose="020B0502020104020203" pitchFamily="34" charset="0"/>
                          <a:cs typeface="Gill Sans MT" panose="020B0502020104020203" pitchFamily="34" charset="0"/>
                        </a:rPr>
                        <a:t>Option C</a:t>
                      </a:r>
                      <a:endParaRPr lang="en-US" sz="800" dirty="0">
                        <a:solidFill>
                          <a:schemeClr val="tx1"/>
                        </a:solidFill>
                        <a:effectLst/>
                        <a:latin typeface="+mn-lt"/>
                        <a:ea typeface="Gill Sans MT" panose="020B0502020104020203" pitchFamily="34" charset="0"/>
                        <a:cs typeface="Gill Sans MT" panose="020B0502020104020203" pitchFamily="34" charset="0"/>
                      </a:endParaRPr>
                    </a:p>
                  </a:txBody>
                  <a:tcPr marL="27432" marR="27432" marT="27432"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462430421"/>
                  </a:ext>
                </a:extLst>
              </a:tr>
              <a:tr h="66865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ct val="100000"/>
                        </a:lnSpc>
                        <a:spcBef>
                          <a:spcPts val="0"/>
                        </a:spcBef>
                      </a:pPr>
                      <a:r>
                        <a:rPr lang="en-US" sz="800" b="1" kern="1200" dirty="0">
                          <a:solidFill>
                            <a:schemeClr val="tx1"/>
                          </a:solidFill>
                          <a:effectLst/>
                          <a:latin typeface="+mn-lt"/>
                          <a:ea typeface="+mn-ea"/>
                          <a:cs typeface="+mn-cs"/>
                        </a:rPr>
                        <a:t>Academic or professional qualification</a:t>
                      </a:r>
                      <a:endParaRPr lang="en-GB" sz="800" dirty="0">
                        <a:solidFill>
                          <a:schemeClr val="tx1"/>
                        </a:solidFill>
                        <a:latin typeface="+mn-lt"/>
                      </a:endParaRPr>
                    </a:p>
                  </a:txBody>
                  <a:tcPr marL="27432" marR="27432" marT="27432" marB="2743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indent="-171450">
                        <a:lnSpc>
                          <a:spcPct val="100000"/>
                        </a:lnSpc>
                        <a:spcBef>
                          <a:spcPts val="0"/>
                        </a:spcBef>
                        <a:buFont typeface="Wingdings" panose="05000000000000000000" pitchFamily="2" charset="2"/>
                        <a:buChar char="§"/>
                      </a:pPr>
                      <a:r>
                        <a:rPr lang="en-GB" sz="800" dirty="0">
                          <a:solidFill>
                            <a:schemeClr val="tx1"/>
                          </a:solidFill>
                          <a:latin typeface="+mn-lt"/>
                        </a:rPr>
                        <a:t>Degree in the designated fields </a:t>
                      </a:r>
                      <a:r>
                        <a:rPr lang="en-GB" sz="800" kern="1200" dirty="0">
                          <a:solidFill>
                            <a:schemeClr val="tx1"/>
                          </a:solidFill>
                          <a:latin typeface="Arial"/>
                          <a:ea typeface="+mn-ea"/>
                          <a:cs typeface="+mn-cs"/>
                        </a:rPr>
                        <a:t>(i.e. accounting, business administration, economics, finance and law)</a:t>
                      </a:r>
                      <a:r>
                        <a:rPr lang="en-GB" sz="800" dirty="0">
                          <a:solidFill>
                            <a:schemeClr val="tx1"/>
                          </a:solidFill>
                          <a:latin typeface="+mn-lt"/>
                        </a:rPr>
                        <a:t>;</a:t>
                      </a:r>
                    </a:p>
                    <a:p>
                      <a:pPr marL="171450" indent="-171450">
                        <a:lnSpc>
                          <a:spcPct val="100000"/>
                        </a:lnSpc>
                        <a:spcBef>
                          <a:spcPts val="0"/>
                        </a:spcBef>
                        <a:buFont typeface="Wingdings" panose="05000000000000000000" pitchFamily="2" charset="2"/>
                        <a:buChar char="§"/>
                      </a:pPr>
                      <a:r>
                        <a:rPr lang="en-GB" sz="800" dirty="0">
                          <a:solidFill>
                            <a:schemeClr val="tx1"/>
                          </a:solidFill>
                          <a:latin typeface="+mn-lt"/>
                        </a:rPr>
                        <a:t>Other degree (with passes </a:t>
                      </a:r>
                      <a:r>
                        <a:rPr lang="en-US" sz="800" kern="1200" dirty="0">
                          <a:solidFill>
                            <a:schemeClr val="tx1"/>
                          </a:solidFill>
                          <a:effectLst/>
                          <a:latin typeface="+mn-lt"/>
                          <a:ea typeface="+mn-ea"/>
                          <a:cs typeface="+mn-cs"/>
                        </a:rPr>
                        <a:t>in at least two courses in the designated fields); or </a:t>
                      </a:r>
                    </a:p>
                    <a:p>
                      <a:pPr marL="171450" indent="-171450">
                        <a:lnSpc>
                          <a:spcPct val="100000"/>
                        </a:lnSpc>
                        <a:spcBef>
                          <a:spcPts val="0"/>
                        </a:spcBef>
                        <a:buFont typeface="Wingdings" panose="05000000000000000000" pitchFamily="2" charset="2"/>
                        <a:buChar char="§"/>
                      </a:pPr>
                      <a:r>
                        <a:rPr lang="en-US" sz="800" kern="1200" dirty="0">
                          <a:solidFill>
                            <a:schemeClr val="tx1"/>
                          </a:solidFill>
                          <a:effectLst/>
                          <a:latin typeface="+mn-lt"/>
                          <a:ea typeface="+mn-ea"/>
                          <a:cs typeface="+mn-cs"/>
                        </a:rPr>
                        <a:t>Professional qualifications</a:t>
                      </a:r>
                      <a:endParaRPr lang="en-GB" sz="800" dirty="0">
                        <a:solidFill>
                          <a:schemeClr val="tx1"/>
                        </a:solidFill>
                        <a:latin typeface="+mn-lt"/>
                      </a:endParaRPr>
                    </a:p>
                  </a:txBody>
                  <a:tcPr marL="27432" marR="27432" marT="27432" marB="2743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ct val="100000"/>
                        </a:lnSpc>
                        <a:spcBef>
                          <a:spcPts val="0"/>
                        </a:spcBef>
                      </a:pPr>
                      <a:r>
                        <a:rPr lang="en-US" sz="800" kern="1200" dirty="0">
                          <a:solidFill>
                            <a:schemeClr val="tx1"/>
                          </a:solidFill>
                          <a:effectLst/>
                          <a:latin typeface="+mn-lt"/>
                          <a:ea typeface="+mn-ea"/>
                          <a:cs typeface="+mn-cs"/>
                        </a:rPr>
                        <a:t>Other degree (without passes in two courses in the designated fields)</a:t>
                      </a:r>
                      <a:endParaRPr lang="en-GB" sz="800" dirty="0">
                        <a:solidFill>
                          <a:schemeClr val="tx1"/>
                        </a:solidFill>
                        <a:latin typeface="+mn-lt"/>
                      </a:endParaRPr>
                    </a:p>
                  </a:txBody>
                  <a:tcPr marL="27432" marR="27432" marT="27432" marB="2743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ct val="100000"/>
                        </a:lnSpc>
                        <a:spcBef>
                          <a:spcPts val="0"/>
                        </a:spcBef>
                      </a:pPr>
                      <a:r>
                        <a:rPr lang="en-US" sz="800" kern="1200" dirty="0">
                          <a:solidFill>
                            <a:schemeClr val="tx1"/>
                          </a:solidFill>
                          <a:effectLst/>
                          <a:latin typeface="+mn-lt"/>
                          <a:ea typeface="+mn-ea"/>
                          <a:cs typeface="+mn-cs"/>
                        </a:rPr>
                        <a:t>Attained Level 2 in either English or Chinese as well as in Mathematics in the HKDSE or equivalent</a:t>
                      </a:r>
                      <a:endParaRPr lang="en-GB" sz="800" dirty="0">
                        <a:solidFill>
                          <a:schemeClr val="tx1"/>
                        </a:solidFill>
                        <a:latin typeface="+mn-lt"/>
                      </a:endParaRPr>
                    </a:p>
                  </a:txBody>
                  <a:tcPr marL="27432" marR="27432" marT="27432" marB="2743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3362490154"/>
                  </a:ext>
                </a:extLst>
              </a:tr>
              <a:tr h="2743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just">
                        <a:lnSpc>
                          <a:spcPct val="100000"/>
                        </a:lnSpc>
                        <a:spcBef>
                          <a:spcPts val="0"/>
                        </a:spcBef>
                        <a:spcAft>
                          <a:spcPts val="0"/>
                        </a:spcAft>
                      </a:pPr>
                      <a:r>
                        <a:rPr lang="en-US" sz="800" b="1" dirty="0">
                          <a:solidFill>
                            <a:schemeClr val="tx1"/>
                          </a:solidFill>
                          <a:effectLst/>
                          <a:latin typeface="+mn-lt"/>
                          <a:ea typeface="Gill Sans MT" panose="020B0502020104020203" pitchFamily="34" charset="0"/>
                          <a:cs typeface="Gill Sans MT" panose="020B0502020104020203" pitchFamily="34" charset="0"/>
                        </a:rPr>
                        <a:t>Relevant industry experience</a:t>
                      </a:r>
                      <a:endParaRPr lang="en-US" sz="800" dirty="0">
                        <a:solidFill>
                          <a:schemeClr val="tx1"/>
                        </a:solidFill>
                        <a:effectLst/>
                        <a:latin typeface="+mn-lt"/>
                        <a:ea typeface="Gill Sans MT" panose="020B0502020104020203" pitchFamily="34" charset="0"/>
                        <a:cs typeface="Gill Sans MT" panose="020B0502020104020203" pitchFamily="34" charset="0"/>
                      </a:endParaRPr>
                    </a:p>
                  </a:txBody>
                  <a:tcPr marL="27432" marR="27432" marT="27432"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a:lnSpc>
                          <a:spcPct val="100000"/>
                        </a:lnSpc>
                        <a:spcBef>
                          <a:spcPts val="0"/>
                        </a:spcBef>
                      </a:pPr>
                      <a:r>
                        <a:rPr lang="en-US" sz="800" dirty="0">
                          <a:solidFill>
                            <a:schemeClr val="tx1"/>
                          </a:solidFill>
                          <a:latin typeface="+mn-lt"/>
                        </a:rPr>
                        <a:t>At least 3 years </a:t>
                      </a:r>
                      <a:r>
                        <a:rPr lang="en-US" sz="800" dirty="0">
                          <a:solidFill>
                            <a:srgbClr val="C00000"/>
                          </a:solidFill>
                          <a:latin typeface="+mn-lt"/>
                        </a:rPr>
                        <a:t>over past 6 years</a:t>
                      </a:r>
                      <a:endParaRPr lang="en-GB" sz="800" dirty="0">
                        <a:solidFill>
                          <a:srgbClr val="C00000"/>
                        </a:solidFill>
                        <a:latin typeface="+mn-lt"/>
                      </a:endParaRPr>
                    </a:p>
                  </a:txBody>
                  <a:tcPr marL="27432" marR="27432" marT="27432"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a:lnSpc>
                          <a:spcPct val="100000"/>
                        </a:lnSpc>
                        <a:spcBef>
                          <a:spcPts val="0"/>
                        </a:spcBef>
                      </a:pPr>
                      <a:r>
                        <a:rPr lang="en-US" sz="800" dirty="0">
                          <a:solidFill>
                            <a:schemeClr val="tx1"/>
                          </a:solidFill>
                          <a:latin typeface="+mn-lt"/>
                        </a:rPr>
                        <a:t>At least 3 years over past 6 years</a:t>
                      </a:r>
                      <a:endParaRPr lang="en-GB" sz="800" dirty="0">
                        <a:solidFill>
                          <a:schemeClr val="tx1"/>
                        </a:solidFill>
                        <a:latin typeface="+mn-lt"/>
                      </a:endParaRPr>
                    </a:p>
                  </a:txBody>
                  <a:tcPr marL="27432" marR="27432" marT="27432"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a:lnSpc>
                          <a:spcPct val="100000"/>
                        </a:lnSpc>
                        <a:spcBef>
                          <a:spcPts val="0"/>
                        </a:spcBef>
                      </a:pPr>
                      <a:r>
                        <a:rPr lang="en-US" sz="800" dirty="0">
                          <a:solidFill>
                            <a:schemeClr val="tx1"/>
                          </a:solidFill>
                          <a:latin typeface="+mn-lt"/>
                        </a:rPr>
                        <a:t>At least 3 years over past 6 years</a:t>
                      </a:r>
                      <a:endParaRPr lang="en-GB" sz="800" dirty="0">
                        <a:solidFill>
                          <a:schemeClr val="tx1"/>
                        </a:solidFill>
                        <a:latin typeface="+mn-lt"/>
                      </a:endParaRPr>
                    </a:p>
                  </a:txBody>
                  <a:tcPr marL="27432" marR="27432" marT="27432"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a:lnSpc>
                          <a:spcPct val="100000"/>
                        </a:lnSpc>
                        <a:spcBef>
                          <a:spcPts val="0"/>
                        </a:spcBef>
                      </a:pPr>
                      <a:r>
                        <a:rPr lang="en-US" sz="800" dirty="0">
                          <a:solidFill>
                            <a:schemeClr val="tx1"/>
                          </a:solidFill>
                          <a:latin typeface="+mn-lt"/>
                        </a:rPr>
                        <a:t>At least 5 years over past 8 years</a:t>
                      </a:r>
                      <a:endParaRPr lang="en-GB" sz="800" dirty="0">
                        <a:solidFill>
                          <a:schemeClr val="tx1"/>
                        </a:solidFill>
                        <a:latin typeface="+mn-lt"/>
                      </a:endParaRPr>
                    </a:p>
                  </a:txBody>
                  <a:tcPr marL="27432" marR="27432" marT="27432"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3940097"/>
                  </a:ext>
                </a:extLst>
              </a:tr>
              <a:tr h="29809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a:lnSpc>
                          <a:spcPct val="100000"/>
                        </a:lnSpc>
                        <a:spcBef>
                          <a:spcPts val="0"/>
                        </a:spcBef>
                        <a:spcAft>
                          <a:spcPts val="0"/>
                        </a:spcAft>
                      </a:pPr>
                      <a:r>
                        <a:rPr lang="en-US" sz="800" b="1" dirty="0">
                          <a:solidFill>
                            <a:schemeClr val="tx1"/>
                          </a:solidFill>
                          <a:effectLst/>
                          <a:latin typeface="+mn-lt"/>
                          <a:ea typeface="Gill Sans MT" panose="020B0502020104020203" pitchFamily="34" charset="0"/>
                          <a:cs typeface="Gill Sans MT" panose="020B0502020104020203" pitchFamily="34" charset="0"/>
                        </a:rPr>
                        <a:t>Recognised industry qualification (RIQ) or Extra CPT</a:t>
                      </a:r>
                      <a:endParaRPr lang="en-US" sz="800" dirty="0">
                        <a:solidFill>
                          <a:schemeClr val="tx1"/>
                        </a:solidFill>
                        <a:effectLst/>
                        <a:latin typeface="+mn-lt"/>
                        <a:ea typeface="Gill Sans MT" panose="020B0502020104020203" pitchFamily="34" charset="0"/>
                        <a:cs typeface="Gill Sans MT" panose="020B0502020104020203" pitchFamily="34" charset="0"/>
                      </a:endParaRPr>
                    </a:p>
                  </a:txBody>
                  <a:tcPr marL="27432" marR="27432" marT="27432" marB="2743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800" dirty="0">
                          <a:solidFill>
                            <a:schemeClr val="tx1"/>
                          </a:solidFill>
                          <a:effectLst/>
                          <a:latin typeface="+mn-lt"/>
                          <a:ea typeface="Gill Sans MT" panose="020B0502020104020203" pitchFamily="34" charset="0"/>
                          <a:cs typeface="Gill Sans MT" panose="020B0502020104020203" pitchFamily="34" charset="0"/>
                        </a:rPr>
                        <a:t> -</a:t>
                      </a:r>
                    </a:p>
                  </a:txBody>
                  <a:tcPr marL="27432" marR="27432" marT="27432"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a:lnSpc>
                          <a:spcPct val="100000"/>
                        </a:lnSpc>
                        <a:spcBef>
                          <a:spcPts val="0"/>
                        </a:spcBef>
                        <a:spcAft>
                          <a:spcPts val="0"/>
                        </a:spcAft>
                      </a:pPr>
                      <a:r>
                        <a:rPr lang="en-US" sz="800" kern="1200" dirty="0">
                          <a:solidFill>
                            <a:schemeClr val="tx1"/>
                          </a:solidFill>
                          <a:effectLst/>
                          <a:latin typeface="+mn-lt"/>
                          <a:ea typeface="+mn-ea"/>
                          <a:cs typeface="+mn-cs"/>
                        </a:rPr>
                        <a:t>Obtained relevant RIQ or completed relevant Extra CPT </a:t>
                      </a:r>
                      <a:endParaRPr lang="en-US" sz="800" dirty="0">
                        <a:solidFill>
                          <a:schemeClr val="tx1"/>
                        </a:solidFill>
                        <a:effectLst/>
                        <a:latin typeface="+mn-lt"/>
                      </a:endParaRPr>
                    </a:p>
                  </a:txBody>
                  <a:tcPr marL="27432" marR="27432" marT="27432"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mn-lt"/>
                          <a:ea typeface="+mn-ea"/>
                          <a:cs typeface="+mn-cs"/>
                        </a:rPr>
                        <a:t>Obtained relevant RIQ</a:t>
                      </a:r>
                      <a:endParaRPr lang="en-US" sz="800" dirty="0">
                        <a:solidFill>
                          <a:schemeClr val="tx1"/>
                        </a:solidFill>
                        <a:effectLst/>
                        <a:latin typeface="+mn-lt"/>
                        <a:ea typeface="Gill Sans MT" panose="020B0502020104020203" pitchFamily="34" charset="0"/>
                        <a:cs typeface="Gill Sans MT" panose="020B0502020104020203" pitchFamily="34" charset="0"/>
                      </a:endParaRPr>
                    </a:p>
                  </a:txBody>
                  <a:tcPr marL="27432" marR="27432" marT="27432"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mn-lt"/>
                          <a:ea typeface="+mn-ea"/>
                          <a:cs typeface="+mn-cs"/>
                        </a:rPr>
                        <a:t>Completed relevant Extra CPT</a:t>
                      </a:r>
                      <a:endParaRPr lang="en-US" sz="800" dirty="0">
                        <a:solidFill>
                          <a:schemeClr val="tx1"/>
                        </a:solidFill>
                        <a:effectLst/>
                        <a:latin typeface="+mn-lt"/>
                        <a:ea typeface="Gill Sans MT" panose="020B0502020104020203" pitchFamily="34" charset="0"/>
                        <a:cs typeface="Gill Sans MT" panose="020B0502020104020203" pitchFamily="34" charset="0"/>
                      </a:endParaRPr>
                    </a:p>
                  </a:txBody>
                  <a:tcPr marL="27432" marR="27432" marT="27432"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243102"/>
                  </a:ext>
                </a:extLst>
              </a:tr>
              <a:tr h="27813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172720" algn="just">
                        <a:lnSpc>
                          <a:spcPct val="100000"/>
                        </a:lnSpc>
                        <a:spcBef>
                          <a:spcPts val="0"/>
                        </a:spcBef>
                        <a:spcAft>
                          <a:spcPts val="0"/>
                        </a:spcAft>
                      </a:pPr>
                      <a:r>
                        <a:rPr lang="en-US" sz="800" b="1" dirty="0">
                          <a:solidFill>
                            <a:schemeClr val="tx1"/>
                          </a:solidFill>
                          <a:effectLst/>
                          <a:latin typeface="+mn-lt"/>
                          <a:ea typeface="Gill Sans MT" panose="020B0502020104020203" pitchFamily="34" charset="0"/>
                          <a:cs typeface="Gill Sans MT" panose="020B0502020104020203" pitchFamily="34" charset="0"/>
                        </a:rPr>
                        <a:t>Management experience</a:t>
                      </a:r>
                    </a:p>
                  </a:txBody>
                  <a:tcPr marL="27432" marR="27432" marT="27432" marB="2743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485140" algn="ctr">
                        <a:lnSpc>
                          <a:spcPct val="100000"/>
                        </a:lnSpc>
                        <a:spcBef>
                          <a:spcPts val="0"/>
                        </a:spcBef>
                        <a:spcAft>
                          <a:spcPts val="0"/>
                        </a:spcAft>
                      </a:pPr>
                      <a:r>
                        <a:rPr lang="en-US" sz="800" dirty="0">
                          <a:solidFill>
                            <a:schemeClr val="tx1"/>
                          </a:solidFill>
                          <a:effectLst/>
                          <a:latin typeface="+mn-lt"/>
                          <a:ea typeface="Gill Sans MT" panose="020B0502020104020203" pitchFamily="34" charset="0"/>
                          <a:cs typeface="Gill Sans MT" panose="020B0502020104020203" pitchFamily="34" charset="0"/>
                        </a:rPr>
                        <a:t>2 years</a:t>
                      </a:r>
                    </a:p>
                  </a:txBody>
                  <a:tcPr marL="27432" marR="27432" marT="27432"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68580" algn="ctr">
                        <a:lnSpc>
                          <a:spcPct val="100000"/>
                        </a:lnSpc>
                        <a:spcBef>
                          <a:spcPts val="0"/>
                        </a:spcBef>
                        <a:spcAft>
                          <a:spcPts val="0"/>
                        </a:spcAft>
                      </a:pPr>
                      <a:r>
                        <a:rPr lang="en-US" sz="800" dirty="0">
                          <a:solidFill>
                            <a:schemeClr val="tx1"/>
                          </a:solidFill>
                          <a:effectLst/>
                          <a:latin typeface="+mn-lt"/>
                          <a:ea typeface="Gill Sans MT" panose="020B0502020104020203" pitchFamily="34" charset="0"/>
                          <a:cs typeface="Gill Sans MT" panose="020B0502020104020203" pitchFamily="34" charset="0"/>
                        </a:rPr>
                        <a:t>2 years</a:t>
                      </a:r>
                    </a:p>
                  </a:txBody>
                  <a:tcPr marL="27432" marR="27432" marT="27432"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29210" indent="0" algn="ctr">
                        <a:lnSpc>
                          <a:spcPct val="100000"/>
                        </a:lnSpc>
                        <a:spcBef>
                          <a:spcPts val="0"/>
                        </a:spcBef>
                        <a:spcAft>
                          <a:spcPts val="0"/>
                        </a:spcAft>
                      </a:pPr>
                      <a:r>
                        <a:rPr lang="en-US" sz="800" dirty="0">
                          <a:solidFill>
                            <a:schemeClr val="tx1"/>
                          </a:solidFill>
                          <a:effectLst/>
                          <a:latin typeface="+mn-lt"/>
                          <a:ea typeface="Gill Sans MT" panose="020B0502020104020203" pitchFamily="34" charset="0"/>
                          <a:cs typeface="Gill Sans MT" panose="020B0502020104020203" pitchFamily="34" charset="0"/>
                        </a:rPr>
                        <a:t>2 years</a:t>
                      </a:r>
                    </a:p>
                  </a:txBody>
                  <a:tcPr marL="27432" marR="27432" marT="27432"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874072914"/>
                  </a:ext>
                </a:extLst>
              </a:tr>
              <a:tr h="27813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just">
                        <a:lnSpc>
                          <a:spcPct val="100000"/>
                        </a:lnSpc>
                        <a:spcBef>
                          <a:spcPts val="0"/>
                        </a:spcBef>
                        <a:spcAft>
                          <a:spcPts val="0"/>
                        </a:spcAft>
                      </a:pPr>
                      <a:r>
                        <a:rPr lang="en-US" sz="800" dirty="0">
                          <a:solidFill>
                            <a:schemeClr val="tx1"/>
                          </a:solidFill>
                          <a:effectLst/>
                          <a:latin typeface="+mn-lt"/>
                          <a:ea typeface="Gill Sans MT" panose="020B0502020104020203" pitchFamily="34" charset="0"/>
                          <a:cs typeface="Gill Sans MT" panose="020B0502020104020203" pitchFamily="34" charset="0"/>
                        </a:rPr>
                        <a:t> </a:t>
                      </a:r>
                    </a:p>
                    <a:p>
                      <a:pPr marL="0" marR="172720" algn="just">
                        <a:lnSpc>
                          <a:spcPct val="100000"/>
                        </a:lnSpc>
                        <a:spcBef>
                          <a:spcPts val="0"/>
                        </a:spcBef>
                        <a:spcAft>
                          <a:spcPts val="0"/>
                        </a:spcAft>
                      </a:pPr>
                      <a:r>
                        <a:rPr lang="en-US" sz="800" b="1" dirty="0">
                          <a:solidFill>
                            <a:schemeClr val="tx1"/>
                          </a:solidFill>
                          <a:effectLst/>
                          <a:latin typeface="+mn-lt"/>
                          <a:ea typeface="Gill Sans MT" panose="020B0502020104020203" pitchFamily="34" charset="0"/>
                          <a:cs typeface="Gill Sans MT" panose="020B0502020104020203" pitchFamily="34" charset="0"/>
                        </a:rPr>
                        <a:t>Local regulatory framework paper</a:t>
                      </a:r>
                      <a:endParaRPr lang="en-US" sz="800" dirty="0">
                        <a:solidFill>
                          <a:schemeClr val="tx1"/>
                        </a:solidFill>
                        <a:effectLst/>
                        <a:latin typeface="+mn-lt"/>
                        <a:ea typeface="Gill Sans MT" panose="020B0502020104020203" pitchFamily="34" charset="0"/>
                        <a:cs typeface="Gill Sans MT" panose="020B0502020104020203" pitchFamily="34" charset="0"/>
                      </a:endParaRPr>
                    </a:p>
                  </a:txBody>
                  <a:tcPr marL="27432" marR="27432" marT="27432" marB="2743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485140" algn="ctr">
                        <a:lnSpc>
                          <a:spcPct val="100000"/>
                        </a:lnSpc>
                        <a:spcBef>
                          <a:spcPts val="0"/>
                        </a:spcBef>
                        <a:spcAft>
                          <a:spcPts val="0"/>
                        </a:spcAft>
                      </a:pPr>
                      <a:r>
                        <a:rPr lang="en-US" sz="800" dirty="0">
                          <a:solidFill>
                            <a:schemeClr val="tx1"/>
                          </a:solidFill>
                          <a:effectLst/>
                          <a:latin typeface="+mn-lt"/>
                          <a:ea typeface="Gill Sans MT" panose="020B0502020104020203" pitchFamily="34" charset="0"/>
                          <a:cs typeface="Gill Sans MT" panose="020B0502020104020203" pitchFamily="34" charset="0"/>
                        </a:rPr>
                        <a:t>Pass</a:t>
                      </a:r>
                    </a:p>
                  </a:txBody>
                  <a:tcPr marL="27432" marR="27432" marT="27432"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68580" algn="ctr">
                        <a:lnSpc>
                          <a:spcPct val="100000"/>
                        </a:lnSpc>
                        <a:spcBef>
                          <a:spcPts val="0"/>
                        </a:spcBef>
                        <a:spcAft>
                          <a:spcPts val="0"/>
                        </a:spcAft>
                      </a:pPr>
                      <a:r>
                        <a:rPr lang="en-US" sz="800" dirty="0">
                          <a:solidFill>
                            <a:schemeClr val="tx1"/>
                          </a:solidFill>
                          <a:effectLst/>
                          <a:latin typeface="+mn-lt"/>
                          <a:ea typeface="Gill Sans MT" panose="020B0502020104020203" pitchFamily="34" charset="0"/>
                          <a:cs typeface="Gill Sans MT" panose="020B0502020104020203" pitchFamily="34" charset="0"/>
                        </a:rPr>
                        <a:t>Pass</a:t>
                      </a:r>
                    </a:p>
                  </a:txBody>
                  <a:tcPr marL="27432" marR="27432" marT="27432"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29210" algn="ctr">
                        <a:lnSpc>
                          <a:spcPct val="100000"/>
                        </a:lnSpc>
                        <a:spcBef>
                          <a:spcPts val="0"/>
                        </a:spcBef>
                        <a:spcAft>
                          <a:spcPts val="0"/>
                        </a:spcAft>
                      </a:pPr>
                      <a:r>
                        <a:rPr lang="en-US" sz="800" dirty="0">
                          <a:solidFill>
                            <a:schemeClr val="tx1"/>
                          </a:solidFill>
                          <a:effectLst/>
                          <a:latin typeface="+mn-lt"/>
                          <a:ea typeface="Gill Sans MT" panose="020B0502020104020203" pitchFamily="34" charset="0"/>
                          <a:cs typeface="Gill Sans MT" panose="020B0502020104020203" pitchFamily="34" charset="0"/>
                        </a:rPr>
                        <a:t>Pass</a:t>
                      </a:r>
                    </a:p>
                  </a:txBody>
                  <a:tcPr marL="27432" marR="27432" marT="27432"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3102097787"/>
                  </a:ext>
                </a:extLst>
              </a:tr>
            </a:tbl>
          </a:graphicData>
        </a:graphic>
      </p:graphicFrame>
      <p:graphicFrame>
        <p:nvGraphicFramePr>
          <p:cNvPr id="14" name="Table 17" descr="" title="">
            <a:extLst>
              <a:ext uri="{FF2B5EF4-FFF2-40B4-BE49-F238E27FC236}">
                <a16:creationId xmlns:a16="http://schemas.microsoft.com/office/drawing/2014/main" id="{0A1EB49F-34C9-46A4-AFFD-1E795AAAF25B}"/>
              </a:ext>
            </a:extLst>
          </p:cNvPr>
          <p:cNvGraphicFramePr>
            <a:graphicFrameLocks noGrp="1"/>
          </p:cNvGraphicFramePr>
          <p:nvPr>
            <p:extLst>
              <p:ext uri="{D42A27DB-BD31-4B8C-83A1-F6EECF244321}">
                <p14:modId xmlns:p14="http://schemas.microsoft.com/office/powerpoint/2010/main" val="3890397167"/>
              </p:ext>
            </p:extLst>
          </p:nvPr>
        </p:nvGraphicFramePr>
        <p:xfrm>
          <a:off x="838199" y="4162236"/>
          <a:ext cx="7867438" cy="854964"/>
        </p:xfrm>
        <a:graphic>
          <a:graphicData uri="http://schemas.openxmlformats.org/drawingml/2006/table">
            <a:tbl>
              <a:tblPr firstRow="1" bandRow="1"/>
              <a:tblGrid>
                <a:gridCol w="2622479">
                  <a:extLst>
                    <a:ext uri="{9D8B030D-6E8A-4147-A177-3AD203B41FA5}">
                      <a16:colId xmlns:a16="http://schemas.microsoft.com/office/drawing/2014/main" val="647973720"/>
                    </a:ext>
                  </a:extLst>
                </a:gridCol>
                <a:gridCol w="2622479">
                  <a:extLst>
                    <a:ext uri="{9D8B030D-6E8A-4147-A177-3AD203B41FA5}">
                      <a16:colId xmlns:a16="http://schemas.microsoft.com/office/drawing/2014/main" val="799926354"/>
                    </a:ext>
                  </a:extLst>
                </a:gridCol>
                <a:gridCol w="2622480">
                  <a:extLst>
                    <a:ext uri="{9D8B030D-6E8A-4147-A177-3AD203B41FA5}">
                      <a16:colId xmlns:a16="http://schemas.microsoft.com/office/drawing/2014/main" val="1859018637"/>
                    </a:ext>
                  </a:extLst>
                </a:gridCol>
              </a:tblGrid>
              <a:tr h="278130">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nSpc>
                          <a:spcPct val="100000"/>
                        </a:lnSpc>
                      </a:pPr>
                      <a:r>
                        <a:rPr lang="en-US" sz="800" b="1" kern="1200" dirty="0">
                          <a:solidFill>
                            <a:schemeClr val="tx1"/>
                          </a:solidFill>
                          <a:effectLst/>
                          <a:latin typeface="+mn-lt"/>
                          <a:ea typeface="+mn-ea"/>
                          <a:cs typeface="+mn-cs"/>
                        </a:rPr>
                        <a:t>Recognized industry qualification/local regulatory framework paper</a:t>
                      </a:r>
                      <a:endParaRPr lang="en-GB" sz="800" dirty="0">
                        <a:solidFill>
                          <a:schemeClr val="tx1"/>
                        </a:solidFill>
                        <a:latin typeface="+mn-lt"/>
                      </a:endParaRPr>
                    </a:p>
                  </a:txBody>
                  <a:tcPr marL="27432" marR="27432"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CEDED"/>
                    </a:solid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71420030"/>
                  </a:ext>
                </a:extLst>
              </a:tr>
              <a:tr h="2474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800" b="1" dirty="0">
                          <a:solidFill>
                            <a:schemeClr val="tx1"/>
                          </a:solidFill>
                          <a:effectLst/>
                          <a:latin typeface="+mn-lt"/>
                          <a:ea typeface="PMingLiU" panose="02020500000000000000" pitchFamily="18" charset="-120"/>
                          <a:cs typeface="Times New Roman" panose="02020603050405020304" pitchFamily="18" charset="0"/>
                        </a:rPr>
                        <a:t> Regulated activity</a:t>
                      </a:r>
                      <a:endParaRPr lang="en-US" sz="800" dirty="0">
                        <a:solidFill>
                          <a:schemeClr val="tx1"/>
                        </a:solidFill>
                        <a:effectLst/>
                        <a:latin typeface="+mn-lt"/>
                        <a:ea typeface="PMingLiU" panose="02020500000000000000" pitchFamily="18" charset="-120"/>
                        <a:cs typeface="Times New Roman" panose="02020603050405020304" pitchFamily="18" charset="0"/>
                      </a:endParaRPr>
                    </a:p>
                  </a:txBody>
                  <a:tcPr marL="27432" marR="27432"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800" b="1" dirty="0">
                          <a:solidFill>
                            <a:schemeClr val="tx1"/>
                          </a:solidFill>
                          <a:effectLst/>
                          <a:latin typeface="+mn-lt"/>
                          <a:ea typeface="PMingLiU" panose="02020500000000000000" pitchFamily="18" charset="-120"/>
                          <a:cs typeface="Times New Roman" panose="02020603050405020304" pitchFamily="18" charset="0"/>
                        </a:rPr>
                        <a:t>Recognized industry qualification</a:t>
                      </a:r>
                      <a:endParaRPr lang="en-US" sz="800" dirty="0">
                        <a:solidFill>
                          <a:schemeClr val="tx1"/>
                        </a:solidFill>
                        <a:effectLst/>
                        <a:latin typeface="+mn-lt"/>
                        <a:ea typeface="PMingLiU" panose="02020500000000000000" pitchFamily="18" charset="-120"/>
                        <a:cs typeface="Times New Roman" panose="02020603050405020304" pitchFamily="18" charset="0"/>
                      </a:endParaRPr>
                    </a:p>
                    <a:p>
                      <a:pPr marL="0" marR="0" algn="ctr">
                        <a:lnSpc>
                          <a:spcPct val="100000"/>
                        </a:lnSpc>
                        <a:spcBef>
                          <a:spcPts val="0"/>
                        </a:spcBef>
                        <a:spcAft>
                          <a:spcPts val="0"/>
                        </a:spcAft>
                      </a:pPr>
                      <a:r>
                        <a:rPr lang="en-US" sz="800" b="1" dirty="0">
                          <a:solidFill>
                            <a:schemeClr val="tx1"/>
                          </a:solidFill>
                          <a:effectLst/>
                          <a:latin typeface="+mn-lt"/>
                          <a:ea typeface="PMingLiU" panose="02020500000000000000" pitchFamily="18" charset="-120"/>
                          <a:cs typeface="Times New Roman" panose="02020603050405020304" pitchFamily="18" charset="0"/>
                        </a:rPr>
                        <a:t> </a:t>
                      </a:r>
                      <a:endParaRPr lang="en-US" sz="800" dirty="0">
                        <a:solidFill>
                          <a:schemeClr val="tx1"/>
                        </a:solidFill>
                        <a:effectLst/>
                        <a:latin typeface="+mn-lt"/>
                        <a:ea typeface="PMingLiU" panose="02020500000000000000" pitchFamily="18" charset="-120"/>
                        <a:cs typeface="Times New Roman" panose="02020603050405020304" pitchFamily="18" charset="0"/>
                      </a:endParaRPr>
                    </a:p>
                  </a:txBody>
                  <a:tcPr marL="27432" marR="27432"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800" b="1" dirty="0">
                          <a:solidFill>
                            <a:schemeClr val="tx1"/>
                          </a:solidFill>
                          <a:effectLst/>
                          <a:latin typeface="+mn-lt"/>
                          <a:ea typeface="PMingLiU" panose="02020500000000000000" pitchFamily="18" charset="-120"/>
                          <a:cs typeface="Times New Roman" panose="02020603050405020304" pitchFamily="18" charset="0"/>
                        </a:rPr>
                        <a:t> Local regulatory framework paper</a:t>
                      </a:r>
                      <a:endParaRPr lang="en-US" sz="800" dirty="0">
                        <a:solidFill>
                          <a:schemeClr val="tx1"/>
                        </a:solidFill>
                        <a:effectLst/>
                        <a:latin typeface="+mn-lt"/>
                        <a:ea typeface="PMingLiU" panose="02020500000000000000" pitchFamily="18" charset="-120"/>
                        <a:cs typeface="Times New Roman" panose="02020603050405020304" pitchFamily="18" charset="0"/>
                      </a:endParaRPr>
                    </a:p>
                  </a:txBody>
                  <a:tcPr marL="27432" marR="27432"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2430421"/>
                  </a:ext>
                </a:extLst>
              </a:tr>
              <a:tr h="27813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ct val="100000"/>
                        </a:lnSpc>
                      </a:pPr>
                      <a:r>
                        <a:rPr lang="en-US" sz="800" b="1" kern="1200" dirty="0">
                          <a:solidFill>
                            <a:schemeClr val="tx1"/>
                          </a:solidFill>
                          <a:effectLst/>
                          <a:latin typeface="+mn-lt"/>
                          <a:ea typeface="+mn-ea"/>
                          <a:cs typeface="+mn-cs"/>
                        </a:rPr>
                        <a:t>13</a:t>
                      </a:r>
                      <a:endParaRPr lang="en-GB" sz="800" dirty="0">
                        <a:solidFill>
                          <a:schemeClr val="tx1"/>
                        </a:solidFill>
                        <a:latin typeface="+mn-lt"/>
                      </a:endParaRPr>
                    </a:p>
                  </a:txBody>
                  <a:tcPr marL="27432" marR="27432"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nSpc>
                          <a:spcPct val="100000"/>
                        </a:lnSpc>
                        <a:buFont typeface="Arial" panose="020B0604020202020204" pitchFamily="34" charset="0"/>
                        <a:buNone/>
                      </a:pPr>
                      <a:r>
                        <a:rPr lang="en-US" sz="800" kern="1200" dirty="0">
                          <a:solidFill>
                            <a:schemeClr val="tx1"/>
                          </a:solidFill>
                          <a:effectLst/>
                          <a:latin typeface="+mn-lt"/>
                          <a:ea typeface="+mn-ea"/>
                          <a:cs typeface="+mn-cs"/>
                        </a:rPr>
                        <a:t>HKSI LE Papers 7 &amp; new industry paper</a:t>
                      </a:r>
                      <a:endParaRPr lang="en-GB" sz="800" dirty="0">
                        <a:solidFill>
                          <a:schemeClr val="tx1"/>
                        </a:solidFill>
                        <a:latin typeface="+mn-lt"/>
                      </a:endParaRPr>
                    </a:p>
                  </a:txBody>
                  <a:tcPr marL="27432" marR="27432"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ct val="100000"/>
                        </a:lnSpc>
                      </a:pPr>
                      <a:r>
                        <a:rPr lang="en-US" sz="800" kern="1200" dirty="0">
                          <a:solidFill>
                            <a:schemeClr val="tx1"/>
                          </a:solidFill>
                          <a:effectLst/>
                          <a:latin typeface="+mn-lt"/>
                          <a:ea typeface="+mn-ea"/>
                          <a:cs typeface="+mn-cs"/>
                        </a:rPr>
                        <a:t>HKSI LE Paper 1 &amp; new industry paper</a:t>
                      </a:r>
                      <a:endParaRPr lang="en-GB" sz="800" dirty="0">
                        <a:solidFill>
                          <a:schemeClr val="tx1"/>
                        </a:solidFill>
                        <a:latin typeface="+mn-lt"/>
                      </a:endParaRPr>
                    </a:p>
                  </a:txBody>
                  <a:tcPr marL="27432" marR="27432"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2490154"/>
                  </a:ext>
                </a:extLst>
              </a:tr>
            </a:tbl>
          </a:graphicData>
        </a:graphic>
      </p:graphicFrame>
    </p:spTree>
    <p:extLst>
      <p:ext uri="{BB962C8B-B14F-4D97-AF65-F5344CB8AC3E}">
        <p14:creationId xmlns:p14="http://schemas.microsoft.com/office/powerpoint/2010/main" val="3873981131"/>
      </p:ext>
    </p:extLst>
  </p:cSld>
  <p:clrMapOvr>
    <a:masterClrMapping/>
  </p:clrMapOvr>
</p:sld>
</file>

<file path=ppt/slides/slide2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7" name="Title 3" descr="" title=""/>
          <p:cNvSpPr txBox="1">
            <a:spLocks/>
          </p:cNvSpPr>
          <p:nvPr/>
        </p:nvSpPr>
        <p:spPr>
          <a:xfrm>
            <a:off x="304800" y="409298"/>
            <a:ext cx="6019800" cy="486053"/>
          </a:xfrm>
          <a:prstGeom prst="rect">
            <a:avLst/>
          </a:prstGeom>
        </p:spPr>
        <p:txBody>
          <a:bodyPr lIns="0" tIns="0" rIns="0" bIns="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pPr defTabSz="685800"/>
            <a:endParaRPr lang="en-GB" sz="3800" b="1" spc="-100" dirty="0">
              <a:solidFill>
                <a:srgbClr val="EE3135"/>
              </a:solidFill>
              <a:latin typeface="Arial"/>
            </a:endParaRPr>
          </a:p>
        </p:txBody>
      </p:sp>
      <p:sp>
        <p:nvSpPr>
          <p:cNvPr id="4" name="Title 3" descr="" title=""/>
          <p:cNvSpPr>
            <a:spLocks noGrp="1"/>
          </p:cNvSpPr>
          <p:nvPr>
            <p:ph type="title"/>
          </p:nvPr>
        </p:nvSpPr>
        <p:spPr/>
        <p:txBody>
          <a:bodyPr/>
          <a:lstStyle/>
          <a:p>
            <a:r>
              <a:rPr lang="en-US" sz="2800" dirty="0"/>
              <a:t>What are the criteria to become a Licensed Individual / Relevant Individual? </a:t>
            </a:r>
            <a:endParaRPr lang="en-GB" sz="2800" dirty="0"/>
          </a:p>
        </p:txBody>
      </p:sp>
      <p:sp>
        <p:nvSpPr>
          <p:cNvPr id="6" name="Content Placeholder 5" descr="" title="">
            <a:extLst>
              <a:ext uri="{FF2B5EF4-FFF2-40B4-BE49-F238E27FC236}">
                <a16:creationId xmlns:a16="http://schemas.microsoft.com/office/drawing/2014/main" id="{0D8A5C40-8F0C-4DF3-9092-877DA7BA9D14}"/>
              </a:ext>
            </a:extLst>
          </p:cNvPr>
          <p:cNvSpPr>
            <a:spLocks noGrp="1"/>
          </p:cNvSpPr>
          <p:nvPr>
            <p:ph sz="quarter" idx="12"/>
          </p:nvPr>
        </p:nvSpPr>
        <p:spPr/>
        <p:txBody>
          <a:bodyPr/>
          <a:lstStyle/>
          <a:p>
            <a:endParaRPr lang="en-GB" sz="1200" dirty="0"/>
          </a:p>
          <a:p>
            <a:endParaRPr lang="en-US" sz="1200" dirty="0"/>
          </a:p>
          <a:p>
            <a:pPr marL="283464" lvl="2" indent="-283464"/>
            <a:r>
              <a:rPr lang="en-US" sz="1200" dirty="0"/>
              <a:t>The SFC will provide a </a:t>
            </a:r>
            <a:r>
              <a:rPr lang="en-US" sz="1200" dirty="0">
                <a:solidFill>
                  <a:schemeClr val="accent1"/>
                </a:solidFill>
              </a:rPr>
              <a:t>grandfathering arrangement </a:t>
            </a:r>
            <a:r>
              <a:rPr lang="en-US" sz="1200" dirty="0"/>
              <a:t>for practitioners when implementing the RA 13 regime</a:t>
            </a:r>
          </a:p>
          <a:p>
            <a:pPr marL="283464" lvl="2" indent="-283464"/>
            <a:r>
              <a:rPr lang="en-US" sz="1200" dirty="0"/>
              <a:t>The competence of staff applying to be ROs, EOs, Licensed Representatives or Relevant Individuals of RA 13 Depositaries during the transitional period will be assessed in accordance with (i) the academic qualification, (ii) relevant industry experience and (iii) management experience tests</a:t>
            </a:r>
          </a:p>
          <a:p>
            <a:pPr marL="283464" lvl="2" indent="-283464"/>
            <a:r>
              <a:rPr lang="en-US" sz="1200" dirty="0"/>
              <a:t>Under the grandfathering arrangement, such staff will </a:t>
            </a:r>
            <a:r>
              <a:rPr lang="en-US" sz="1200" dirty="0">
                <a:solidFill>
                  <a:srgbClr val="C00000"/>
                </a:solidFill>
              </a:rPr>
              <a:t>not be required to pass the local regulatory framework papers, but will need to complete a course of </a:t>
            </a:r>
            <a:r>
              <a:rPr lang="en-US" sz="1200" b="1" dirty="0">
                <a:solidFill>
                  <a:srgbClr val="C00000"/>
                </a:solidFill>
              </a:rPr>
              <a:t>not less than five hours </a:t>
            </a:r>
            <a:r>
              <a:rPr lang="en-US" sz="1200" dirty="0">
                <a:solidFill>
                  <a:srgbClr val="C00000"/>
                </a:solidFill>
              </a:rPr>
              <a:t>on the legal and regulatory framework for RA 13 within 12 months of securing the RA 13 licensing or registration approval </a:t>
            </a:r>
          </a:p>
          <a:p>
            <a:endParaRPr lang="en-US" sz="1200" dirty="0"/>
          </a:p>
          <a:p>
            <a:endParaRPr lang="en-GB" sz="1200" dirty="0"/>
          </a:p>
        </p:txBody>
      </p:sp>
    </p:spTree>
    <p:extLst>
      <p:ext uri="{BB962C8B-B14F-4D97-AF65-F5344CB8AC3E}">
        <p14:creationId xmlns:p14="http://schemas.microsoft.com/office/powerpoint/2010/main" val="1919625139"/>
      </p:ext>
    </p:extLst>
  </p:cSld>
  <p:clrMapOvr>
    <a:masterClrMapping/>
  </p:clrMapOvr>
</p:sld>
</file>

<file path=ppt/slides/slide2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63F8E570-E55A-4BC6-8564-6FEBE39AA04D}"/>
              </a:ext>
            </a:extLst>
          </p:cNvPr>
          <p:cNvSpPr>
            <a:spLocks noGrp="1"/>
          </p:cNvSpPr>
          <p:nvPr>
            <p:ph type="title"/>
          </p:nvPr>
        </p:nvSpPr>
        <p:spPr/>
        <p:txBody>
          <a:bodyPr/>
          <a:lstStyle/>
          <a:p>
            <a:r>
              <a:rPr lang="en-GB" dirty="0"/>
              <a:t>Licensing timeline – Key dates</a:t>
            </a:r>
          </a:p>
        </p:txBody>
      </p:sp>
      <p:grpSp>
        <p:nvGrpSpPr>
          <p:cNvPr id="37" name="Group 36" descr="" title="">
            <a:extLst>
              <a:ext uri="{FF2B5EF4-FFF2-40B4-BE49-F238E27FC236}">
                <a16:creationId xmlns:a16="http://schemas.microsoft.com/office/drawing/2014/main" id="{F0F52B57-7904-43E5-B0F4-044896B0F64B}"/>
              </a:ext>
            </a:extLst>
          </p:cNvPr>
          <p:cNvGrpSpPr/>
          <p:nvPr/>
        </p:nvGrpSpPr>
        <p:grpSpPr>
          <a:xfrm>
            <a:off x="910508" y="2205119"/>
            <a:ext cx="7322984" cy="628423"/>
            <a:chOff x="912458" y="3218129"/>
            <a:chExt cx="5488342" cy="628423"/>
          </a:xfrm>
        </p:grpSpPr>
        <p:grpSp>
          <p:nvGrpSpPr>
            <p:cNvPr id="25" name="Group 24" descr="" title="">
              <a:extLst>
                <a:ext uri="{FF2B5EF4-FFF2-40B4-BE49-F238E27FC236}">
                  <a16:creationId xmlns:a16="http://schemas.microsoft.com/office/drawing/2014/main" id="{9D8DAFDF-F6EC-4953-B77D-F4606B63ECBD}"/>
                </a:ext>
              </a:extLst>
            </p:cNvPr>
            <p:cNvGrpSpPr/>
            <p:nvPr/>
          </p:nvGrpSpPr>
          <p:grpSpPr>
            <a:xfrm>
              <a:off x="918292" y="3414371"/>
              <a:ext cx="1828800" cy="417367"/>
              <a:chOff x="914400" y="2571747"/>
              <a:chExt cx="1828800" cy="417367"/>
            </a:xfrm>
          </p:grpSpPr>
          <p:sp>
            <p:nvSpPr>
              <p:cNvPr id="35" name="Round Same Side Corner Rectangle 114" descr="" title="">
                <a:extLst>
                  <a:ext uri="{FF2B5EF4-FFF2-40B4-BE49-F238E27FC236}">
                    <a16:creationId xmlns:a16="http://schemas.microsoft.com/office/drawing/2014/main" id="{24388CC9-D1B6-4C14-8A7F-7FBA10A6A2AB}"/>
                  </a:ext>
                </a:extLst>
              </p:cNvPr>
              <p:cNvSpPr/>
              <p:nvPr/>
            </p:nvSpPr>
            <p:spPr>
              <a:xfrm rot="16200000" flipH="1">
                <a:off x="1716508" y="1769639"/>
                <a:ext cx="224583" cy="1828800"/>
              </a:xfrm>
              <a:prstGeom prst="round2SameRect">
                <a:avLst>
                  <a:gd name="adj1" fmla="val 5000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200" b="1" dirty="0">
                  <a:solidFill>
                    <a:schemeClr val="bg1"/>
                  </a:solidFill>
                  <a:latin typeface="Arial" panose="020B0604020202020204" pitchFamily="34" charset="0"/>
                  <a:cs typeface="Arial" panose="020B0604020202020204" pitchFamily="34" charset="0"/>
                </a:endParaRPr>
              </a:p>
            </p:txBody>
          </p:sp>
          <p:sp>
            <p:nvSpPr>
              <p:cNvPr id="36" name="Freeform 734" descr="" title="">
                <a:extLst>
                  <a:ext uri="{FF2B5EF4-FFF2-40B4-BE49-F238E27FC236}">
                    <a16:creationId xmlns:a16="http://schemas.microsoft.com/office/drawing/2014/main" id="{A3D195AB-DC16-4053-8234-4069EF380933}"/>
                  </a:ext>
                </a:extLst>
              </p:cNvPr>
              <p:cNvSpPr>
                <a:spLocks noChangeArrowheads="1"/>
              </p:cNvSpPr>
              <p:nvPr/>
            </p:nvSpPr>
            <p:spPr bwMode="auto">
              <a:xfrm rot="5400000">
                <a:off x="1709458" y="2739900"/>
                <a:ext cx="238683" cy="259745"/>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chemeClr val="tx2"/>
              </a:solidFill>
              <a:ln>
                <a:noFill/>
              </a:ln>
              <a:effectLst/>
            </p:spPr>
            <p:txBody>
              <a:bodyPr wrap="none" anchor="ctr"/>
              <a:lstStyle/>
              <a:p>
                <a:endParaRPr lang="en-US" sz="1200" b="1" dirty="0">
                  <a:solidFill>
                    <a:schemeClr val="bg1"/>
                  </a:solidFill>
                  <a:latin typeface="Arial" panose="020B0604020202020204" pitchFamily="34" charset="0"/>
                  <a:cs typeface="Arial" panose="020B0604020202020204" pitchFamily="34" charset="0"/>
                </a:endParaRPr>
              </a:p>
            </p:txBody>
          </p:sp>
        </p:grpSp>
        <p:sp>
          <p:nvSpPr>
            <p:cNvPr id="34" name="Freeform 734" descr="" title="">
              <a:extLst>
                <a:ext uri="{FF2B5EF4-FFF2-40B4-BE49-F238E27FC236}">
                  <a16:creationId xmlns:a16="http://schemas.microsoft.com/office/drawing/2014/main" id="{80A87C8F-AF7E-4BDB-8317-F582D3B2899C}"/>
                </a:ext>
              </a:extLst>
            </p:cNvPr>
            <p:cNvSpPr>
              <a:spLocks noChangeArrowheads="1"/>
            </p:cNvSpPr>
            <p:nvPr/>
          </p:nvSpPr>
          <p:spPr bwMode="auto">
            <a:xfrm rot="5400000">
              <a:off x="5367059" y="3597338"/>
              <a:ext cx="238683" cy="259745"/>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chemeClr val="tx2"/>
            </a:solidFill>
            <a:ln>
              <a:noFill/>
            </a:ln>
            <a:effectLst/>
          </p:spPr>
          <p:txBody>
            <a:bodyPr wrap="none" anchor="ctr"/>
            <a:lstStyle/>
            <a:p>
              <a:endParaRPr lang="en-US" sz="1200" b="1" dirty="0">
                <a:solidFill>
                  <a:schemeClr val="bg1"/>
                </a:solidFill>
                <a:latin typeface="Arial" panose="020B0604020202020204" pitchFamily="34" charset="0"/>
                <a:cs typeface="Arial" panose="020B0604020202020204" pitchFamily="34" charset="0"/>
              </a:endParaRPr>
            </a:p>
          </p:txBody>
        </p:sp>
        <p:grpSp>
          <p:nvGrpSpPr>
            <p:cNvPr id="27" name="Group 26" descr="" title="">
              <a:extLst>
                <a:ext uri="{FF2B5EF4-FFF2-40B4-BE49-F238E27FC236}">
                  <a16:creationId xmlns:a16="http://schemas.microsoft.com/office/drawing/2014/main" id="{6A003EF0-2C7D-4F8F-A1F8-AC2E868F2E54}"/>
                </a:ext>
              </a:extLst>
            </p:cNvPr>
            <p:cNvGrpSpPr/>
            <p:nvPr/>
          </p:nvGrpSpPr>
          <p:grpSpPr>
            <a:xfrm>
              <a:off x="2745566" y="3218129"/>
              <a:ext cx="1828800" cy="420832"/>
              <a:chOff x="2415024" y="2375505"/>
              <a:chExt cx="1828800" cy="420832"/>
            </a:xfrm>
          </p:grpSpPr>
          <p:sp>
            <p:nvSpPr>
              <p:cNvPr id="31" name="Rectangle 30" descr="" title="">
                <a:extLst>
                  <a:ext uri="{FF2B5EF4-FFF2-40B4-BE49-F238E27FC236}">
                    <a16:creationId xmlns:a16="http://schemas.microsoft.com/office/drawing/2014/main" id="{F4158B22-6D2C-44B1-9AF9-029F11FA0489}"/>
                  </a:ext>
                </a:extLst>
              </p:cNvPr>
              <p:cNvSpPr/>
              <p:nvPr/>
            </p:nvSpPr>
            <p:spPr>
              <a:xfrm>
                <a:off x="2415024" y="2571753"/>
                <a:ext cx="1828800" cy="2245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09710" rIns="91440" bIns="109710" rtlCol="0" anchor="ctr"/>
              <a:lstStyle/>
              <a:p>
                <a:pPr algn="ctr"/>
                <a:r>
                  <a:rPr lang="en-US" sz="1200" b="1" dirty="0">
                    <a:solidFill>
                      <a:schemeClr val="bg1"/>
                    </a:solidFill>
                    <a:latin typeface="Arial" panose="020B0604020202020204" pitchFamily="34" charset="0"/>
                    <a:cs typeface="Arial" panose="020B0604020202020204" pitchFamily="34" charset="0"/>
                  </a:rPr>
                  <a:t>Within four months of Day X</a:t>
                </a:r>
              </a:p>
            </p:txBody>
          </p:sp>
          <p:sp>
            <p:nvSpPr>
              <p:cNvPr id="32" name="Freeform 734" descr="" title="">
                <a:extLst>
                  <a:ext uri="{FF2B5EF4-FFF2-40B4-BE49-F238E27FC236}">
                    <a16:creationId xmlns:a16="http://schemas.microsoft.com/office/drawing/2014/main" id="{DB02DA94-BCD1-4EDC-B585-AF85AF6457FB}"/>
                  </a:ext>
                </a:extLst>
              </p:cNvPr>
              <p:cNvSpPr>
                <a:spLocks noChangeArrowheads="1"/>
              </p:cNvSpPr>
              <p:nvPr/>
            </p:nvSpPr>
            <p:spPr bwMode="auto">
              <a:xfrm rot="16200000">
                <a:off x="3210083" y="2364973"/>
                <a:ext cx="238682" cy="259745"/>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chemeClr val="accent3"/>
              </a:solidFill>
              <a:ln>
                <a:noFill/>
              </a:ln>
              <a:effectLst/>
            </p:spPr>
            <p:txBody>
              <a:bodyPr wrap="none" anchor="ctr"/>
              <a:lstStyle/>
              <a:p>
                <a:endParaRPr lang="en-US" sz="1200" b="1" dirty="0">
                  <a:solidFill>
                    <a:schemeClr val="bg1"/>
                  </a:solidFill>
                  <a:latin typeface="Arial" panose="020B0604020202020204" pitchFamily="34" charset="0"/>
                  <a:cs typeface="Arial" panose="020B0604020202020204" pitchFamily="34" charset="0"/>
                </a:endParaRPr>
              </a:p>
            </p:txBody>
          </p:sp>
        </p:grpSp>
        <p:sp>
          <p:nvSpPr>
            <p:cNvPr id="29" name="Round Same Side Corner Rectangle 108" descr="" title="">
              <a:extLst>
                <a:ext uri="{FF2B5EF4-FFF2-40B4-BE49-F238E27FC236}">
                  <a16:creationId xmlns:a16="http://schemas.microsoft.com/office/drawing/2014/main" id="{BBFE1BA5-ABDB-4C9C-9E13-F62C5FAB9BE0}"/>
                </a:ext>
              </a:extLst>
            </p:cNvPr>
            <p:cNvSpPr/>
            <p:nvPr/>
          </p:nvSpPr>
          <p:spPr>
            <a:xfrm rot="5400000">
              <a:off x="5374109" y="2613398"/>
              <a:ext cx="224582" cy="1828800"/>
            </a:xfrm>
            <a:prstGeom prst="round2SameRect">
              <a:avLst>
                <a:gd name="adj1" fmla="val 5000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200" b="1" dirty="0">
                <a:solidFill>
                  <a:schemeClr val="bg1"/>
                </a:solidFill>
                <a:latin typeface="Arial" panose="020B0604020202020204" pitchFamily="34" charset="0"/>
                <a:cs typeface="Arial" panose="020B0604020202020204" pitchFamily="34" charset="0"/>
              </a:endParaRPr>
            </a:p>
          </p:txBody>
        </p:sp>
        <p:sp>
          <p:nvSpPr>
            <p:cNvPr id="23" name="TextBox 22" descr="" title="">
              <a:extLst>
                <a:ext uri="{FF2B5EF4-FFF2-40B4-BE49-F238E27FC236}">
                  <a16:creationId xmlns:a16="http://schemas.microsoft.com/office/drawing/2014/main" id="{9A9CEF1B-2510-4A1A-AC96-99E4511B5069}"/>
                </a:ext>
              </a:extLst>
            </p:cNvPr>
            <p:cNvSpPr txBox="1"/>
            <p:nvPr/>
          </p:nvSpPr>
          <p:spPr>
            <a:xfrm>
              <a:off x="912458" y="3376267"/>
              <a:ext cx="1834634" cy="276999"/>
            </a:xfrm>
            <a:prstGeom prst="rect">
              <a:avLst/>
            </a:prstGeom>
            <a:noFill/>
          </p:spPr>
          <p:txBody>
            <a:bodyPr wrap="square" rtlCol="0">
              <a:spAutoFit/>
            </a:bodyPr>
            <a:lstStyle/>
            <a:p>
              <a:pPr algn="ctr"/>
              <a:r>
                <a:rPr lang="en-US" sz="1200" b="1" dirty="0">
                  <a:solidFill>
                    <a:schemeClr val="bg1"/>
                  </a:solidFill>
                </a:rPr>
                <a:t>Third quarter of 2023 ("</a:t>
              </a:r>
              <a:r>
                <a:rPr lang="en-US" sz="1200" b="1" dirty="0">
                  <a:solidFill>
                    <a:schemeClr val="bg2"/>
                  </a:solidFill>
                </a:rPr>
                <a:t>Day X</a:t>
              </a:r>
              <a:r>
                <a:rPr lang="en-US" sz="1200" b="1" dirty="0">
                  <a:solidFill>
                    <a:schemeClr val="bg1"/>
                  </a:solidFill>
                </a:rPr>
                <a:t>")</a:t>
              </a:r>
            </a:p>
          </p:txBody>
        </p:sp>
        <p:sp>
          <p:nvSpPr>
            <p:cNvPr id="24" name="TextBox 23" descr="" title="">
              <a:extLst>
                <a:ext uri="{FF2B5EF4-FFF2-40B4-BE49-F238E27FC236}">
                  <a16:creationId xmlns:a16="http://schemas.microsoft.com/office/drawing/2014/main" id="{28D8FC0E-480E-495B-9CA5-83B829760525}"/>
                </a:ext>
              </a:extLst>
            </p:cNvPr>
            <p:cNvSpPr txBox="1"/>
            <p:nvPr/>
          </p:nvSpPr>
          <p:spPr>
            <a:xfrm>
              <a:off x="4686300" y="3386285"/>
              <a:ext cx="1600200" cy="276999"/>
            </a:xfrm>
            <a:prstGeom prst="rect">
              <a:avLst/>
            </a:prstGeom>
            <a:noFill/>
          </p:spPr>
          <p:txBody>
            <a:bodyPr wrap="square" rtlCol="0">
              <a:spAutoFit/>
            </a:bodyPr>
            <a:lstStyle/>
            <a:p>
              <a:pPr algn="ctr"/>
              <a:r>
                <a:rPr lang="en-GB" sz="1200" b="1" dirty="0">
                  <a:solidFill>
                    <a:schemeClr val="bg1"/>
                  </a:solidFill>
                </a:rPr>
                <a:t>2 October 2024</a:t>
              </a:r>
            </a:p>
          </p:txBody>
        </p:sp>
      </p:grpSp>
      <p:sp>
        <p:nvSpPr>
          <p:cNvPr id="38" name="TextBox 37" descr="" title="">
            <a:extLst>
              <a:ext uri="{FF2B5EF4-FFF2-40B4-BE49-F238E27FC236}">
                <a16:creationId xmlns:a16="http://schemas.microsoft.com/office/drawing/2014/main" id="{578BA8A0-648B-44F6-821C-9717D19880D5}"/>
              </a:ext>
            </a:extLst>
          </p:cNvPr>
          <p:cNvSpPr txBox="1"/>
          <p:nvPr/>
        </p:nvSpPr>
        <p:spPr>
          <a:xfrm>
            <a:off x="1002255" y="2876550"/>
            <a:ext cx="2377440" cy="553998"/>
          </a:xfrm>
          <a:prstGeom prst="rect">
            <a:avLst/>
          </a:prstGeom>
          <a:noFill/>
        </p:spPr>
        <p:txBody>
          <a:bodyPr wrap="square" rtlCol="0">
            <a:spAutoFit/>
          </a:bodyPr>
          <a:lstStyle/>
          <a:p>
            <a:pPr algn="ctr"/>
            <a:r>
              <a:rPr lang="en-US" sz="1000" dirty="0"/>
              <a:t>Electronic licensing forms for RA 13 will be made available on SFC's online system (WINGS).</a:t>
            </a:r>
          </a:p>
        </p:txBody>
      </p:sp>
      <p:sp>
        <p:nvSpPr>
          <p:cNvPr id="39" name="TextBox 38" descr="" title="">
            <a:extLst>
              <a:ext uri="{FF2B5EF4-FFF2-40B4-BE49-F238E27FC236}">
                <a16:creationId xmlns:a16="http://schemas.microsoft.com/office/drawing/2014/main" id="{EC73D0D9-0307-4DE6-ABB2-90E278D72D1D}"/>
              </a:ext>
            </a:extLst>
          </p:cNvPr>
          <p:cNvSpPr txBox="1"/>
          <p:nvPr/>
        </p:nvSpPr>
        <p:spPr>
          <a:xfrm>
            <a:off x="5858435" y="2833542"/>
            <a:ext cx="2377440" cy="246221"/>
          </a:xfrm>
          <a:prstGeom prst="rect">
            <a:avLst/>
          </a:prstGeom>
          <a:noFill/>
        </p:spPr>
        <p:txBody>
          <a:bodyPr wrap="square" rtlCol="0">
            <a:spAutoFit/>
          </a:bodyPr>
          <a:lstStyle/>
          <a:p>
            <a:pPr algn="ctr"/>
            <a:r>
              <a:rPr lang="en-US" sz="1000" dirty="0"/>
              <a:t>Effective date of RA 13 regime.</a:t>
            </a:r>
          </a:p>
        </p:txBody>
      </p:sp>
      <p:sp>
        <p:nvSpPr>
          <p:cNvPr id="40" name="TextBox 39" descr="" title="">
            <a:extLst>
              <a:ext uri="{FF2B5EF4-FFF2-40B4-BE49-F238E27FC236}">
                <a16:creationId xmlns:a16="http://schemas.microsoft.com/office/drawing/2014/main" id="{CC0128F6-852F-4C38-AD9F-0788AA78FAAD}"/>
              </a:ext>
            </a:extLst>
          </p:cNvPr>
          <p:cNvSpPr txBox="1"/>
          <p:nvPr/>
        </p:nvSpPr>
        <p:spPr>
          <a:xfrm>
            <a:off x="3379695" y="1352550"/>
            <a:ext cx="2377440" cy="861774"/>
          </a:xfrm>
          <a:prstGeom prst="rect">
            <a:avLst/>
          </a:prstGeom>
          <a:noFill/>
        </p:spPr>
        <p:txBody>
          <a:bodyPr wrap="square" rtlCol="0">
            <a:spAutoFit/>
          </a:bodyPr>
          <a:lstStyle/>
          <a:p>
            <a:pPr algn="ctr"/>
            <a:r>
              <a:rPr lang="en-US" sz="1000" dirty="0"/>
              <a:t>Depositaries currently operating in Hong Kong are expected to submit their licensing or registration applications within four months of the launch of the forms. </a:t>
            </a:r>
          </a:p>
        </p:txBody>
      </p:sp>
      <p:sp>
        <p:nvSpPr>
          <p:cNvPr id="21" name="Content Placeholder 16" descr="" title="">
            <a:extLst>
              <a:ext uri="{FF2B5EF4-FFF2-40B4-BE49-F238E27FC236}">
                <a16:creationId xmlns:a16="http://schemas.microsoft.com/office/drawing/2014/main" id="{13021BC2-AF0A-48F1-9BA2-62DAA1441269}"/>
              </a:ext>
            </a:extLst>
          </p:cNvPr>
          <p:cNvSpPr>
            <a:spLocks noGrp="1"/>
          </p:cNvSpPr>
          <p:nvPr>
            <p:ph sz="quarter" idx="12"/>
          </p:nvPr>
        </p:nvSpPr>
        <p:spPr>
          <a:xfrm>
            <a:off x="549658" y="3665246"/>
            <a:ext cx="8037513" cy="841256"/>
          </a:xfrm>
        </p:spPr>
        <p:txBody>
          <a:bodyPr>
            <a:spAutoFit/>
          </a:bodyPr>
          <a:lstStyle/>
          <a:p>
            <a:pPr marL="283464" lvl="2" indent="-283464"/>
            <a:r>
              <a:rPr lang="en-US" sz="1200" dirty="0"/>
              <a:t>If a Depositary foresees that it may not be able to meet the expected application timeframe due to exceptional circumstances, it should approach the SFC and/or the HKMA (as the case may be) to discuss as soon as practicable</a:t>
            </a:r>
          </a:p>
          <a:p>
            <a:endParaRPr lang="en-GB" sz="1200" dirty="0"/>
          </a:p>
        </p:txBody>
      </p:sp>
    </p:spTree>
    <p:extLst>
      <p:ext uri="{BB962C8B-B14F-4D97-AF65-F5344CB8AC3E}">
        <p14:creationId xmlns:p14="http://schemas.microsoft.com/office/powerpoint/2010/main" val="1026360443"/>
      </p:ext>
    </p:extLst>
  </p:cSld>
  <p:clrMapOvr>
    <a:masterClrMapping/>
  </p:clrMapOvr>
</p:sld>
</file>

<file path=ppt/slides/slide2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3" name="Title 12" descr="" title="">
            <a:extLst>
              <a:ext uri="{FF2B5EF4-FFF2-40B4-BE49-F238E27FC236}">
                <a16:creationId xmlns:a16="http://schemas.microsoft.com/office/drawing/2014/main" id="{2F3CC3F0-F804-4CCD-9865-12EA2C5EE9D3}"/>
              </a:ext>
            </a:extLst>
          </p:cNvPr>
          <p:cNvSpPr>
            <a:spLocks noGrp="1"/>
          </p:cNvSpPr>
          <p:nvPr>
            <p:ph type="ctrTitle"/>
          </p:nvPr>
        </p:nvSpPr>
        <p:spPr/>
        <p:txBody>
          <a:bodyPr/>
          <a:lstStyle/>
          <a:p>
            <a:r>
              <a:rPr lang="en-US" dirty="0"/>
              <a:t>Key regulatory changes and ongoing compliance obligations</a:t>
            </a:r>
            <a:endParaRPr lang="en-GB" dirty="0"/>
          </a:p>
        </p:txBody>
      </p:sp>
      <p:sp>
        <p:nvSpPr>
          <p:cNvPr id="15" name="Text Placeholder 14" descr="" title="">
            <a:extLst>
              <a:ext uri="{FF2B5EF4-FFF2-40B4-BE49-F238E27FC236}">
                <a16:creationId xmlns:a16="http://schemas.microsoft.com/office/drawing/2014/main" id="{E0409E25-10F8-48F3-872F-12B389C57AB6}"/>
              </a:ext>
            </a:extLst>
          </p:cNvPr>
          <p:cNvSpPr>
            <a:spLocks noGrp="1"/>
          </p:cNvSpPr>
          <p:nvPr>
            <p:ph type="body" sz="quarter" idx="10"/>
          </p:nvPr>
        </p:nvSpPr>
        <p:spPr/>
        <p:txBody>
          <a:bodyPr/>
          <a:lstStyle/>
          <a:p>
            <a:r>
              <a:rPr lang="en-GB" dirty="0"/>
              <a:t>3</a:t>
            </a:r>
          </a:p>
        </p:txBody>
      </p:sp>
    </p:spTree>
    <p:extLst>
      <p:ext uri="{BB962C8B-B14F-4D97-AF65-F5344CB8AC3E}">
        <p14:creationId xmlns:p14="http://schemas.microsoft.com/office/powerpoint/2010/main" val="2587539630"/>
      </p:ext>
    </p:extLst>
  </p:cSld>
  <p:clrMapOvr>
    <a:masterClrMapping/>
  </p:clrMapOvr>
</p:sld>
</file>

<file path=ppt/slides/slide2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itle 1" descr="" title="">
            <a:extLst>
              <a:ext uri="{FF2B5EF4-FFF2-40B4-BE49-F238E27FC236}">
                <a16:creationId xmlns:a16="http://schemas.microsoft.com/office/drawing/2014/main" id="{48E14CD2-42E2-47F8-AEAA-B35E1B5B7B27}"/>
              </a:ext>
            </a:extLst>
          </p:cNvPr>
          <p:cNvSpPr>
            <a:spLocks noGrp="1"/>
          </p:cNvSpPr>
          <p:nvPr>
            <p:ph type="title"/>
          </p:nvPr>
        </p:nvSpPr>
        <p:spPr>
          <a:xfrm>
            <a:off x="553244" y="406826"/>
            <a:ext cx="8037512" cy="453600"/>
          </a:xfrm>
        </p:spPr>
        <p:txBody>
          <a:bodyPr/>
          <a:lstStyle/>
          <a:p>
            <a:r>
              <a:rPr lang="en-GB" dirty="0"/>
              <a:t>Summary of key regulatory changes</a:t>
            </a:r>
          </a:p>
        </p:txBody>
      </p:sp>
      <p:graphicFrame>
        <p:nvGraphicFramePr>
          <p:cNvPr id="6" name="Table 6" descr="" title="">
            <a:extLst>
              <a:ext uri="{FF2B5EF4-FFF2-40B4-BE49-F238E27FC236}">
                <a16:creationId xmlns:a16="http://schemas.microsoft.com/office/drawing/2014/main" id="{4FE86335-90C6-4A68-A67F-5FCE793E49C6}"/>
              </a:ext>
            </a:extLst>
          </p:cNvPr>
          <p:cNvGraphicFramePr>
            <a:graphicFrameLocks noGrp="1"/>
          </p:cNvGraphicFramePr>
          <p:nvPr>
            <p:extLst>
              <p:ext uri="{D42A27DB-BD31-4B8C-83A1-F6EECF244321}">
                <p14:modId xmlns:p14="http://schemas.microsoft.com/office/powerpoint/2010/main" val="1857827565"/>
              </p:ext>
            </p:extLst>
          </p:nvPr>
        </p:nvGraphicFramePr>
        <p:xfrm>
          <a:off x="609600" y="1047750"/>
          <a:ext cx="8037512" cy="34798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1444274269"/>
                    </a:ext>
                  </a:extLst>
                </a:gridCol>
                <a:gridCol w="5294312">
                  <a:extLst>
                    <a:ext uri="{9D8B030D-6E8A-4147-A177-3AD203B41FA5}">
                      <a16:colId xmlns:a16="http://schemas.microsoft.com/office/drawing/2014/main" val="1353398951"/>
                    </a:ext>
                  </a:extLst>
                </a:gridCol>
              </a:tblGrid>
              <a:tr h="370840">
                <a:tc>
                  <a:txBody>
                    <a:bodyPr/>
                    <a:lstStyle/>
                    <a:p>
                      <a:r>
                        <a:rPr lang="en-GB" dirty="0">
                          <a:solidFill>
                            <a:schemeClr val="bg2"/>
                          </a:solidFill>
                        </a:rPr>
                        <a:t>Subsidiary legislation</a:t>
                      </a:r>
                    </a:p>
                  </a:txBody>
                  <a:tcPr>
                    <a:solidFill>
                      <a:schemeClr val="accent1">
                        <a:lumMod val="40000"/>
                        <a:lumOff val="60000"/>
                      </a:schemeClr>
                    </a:solidFill>
                  </a:tcPr>
                </a:tc>
                <a:tc>
                  <a:txBody>
                    <a:bodyPr/>
                    <a:lstStyle/>
                    <a:p>
                      <a:pPr marL="342900" indent="-342900">
                        <a:buFont typeface="+mj-lt"/>
                        <a:buAutoNum type="alphaUcPeriod"/>
                      </a:pPr>
                      <a:r>
                        <a:rPr lang="en-US" b="1" dirty="0">
                          <a:solidFill>
                            <a:schemeClr val="bg2"/>
                          </a:solidFill>
                        </a:rPr>
                        <a:t>Securities and Futures (Financial Resources) Rules ("</a:t>
                      </a:r>
                      <a:r>
                        <a:rPr lang="en-US" b="1" dirty="0" err="1">
                          <a:solidFill>
                            <a:schemeClr val="bg2"/>
                          </a:solidFill>
                        </a:rPr>
                        <a:t>FRR</a:t>
                      </a:r>
                      <a:r>
                        <a:rPr lang="en-US" b="1" dirty="0">
                          <a:solidFill>
                            <a:schemeClr val="bg2"/>
                          </a:solidFill>
                        </a:rPr>
                        <a:t>") (Cap. </a:t>
                      </a:r>
                      <a:r>
                        <a:rPr lang="en-US" b="1" dirty="0" err="1">
                          <a:solidFill>
                            <a:schemeClr val="bg2"/>
                          </a:solidFill>
                        </a:rPr>
                        <a:t>571N</a:t>
                      </a:r>
                      <a:r>
                        <a:rPr lang="en-US" b="1" dirty="0">
                          <a:solidFill>
                            <a:schemeClr val="bg2"/>
                          </a:solidFill>
                        </a:rPr>
                        <a:t>)</a:t>
                      </a:r>
                    </a:p>
                    <a:p>
                      <a:pPr marL="342900" indent="-342900">
                        <a:buFont typeface="+mj-lt"/>
                        <a:buAutoNum type="alphaUcPeriod"/>
                      </a:pPr>
                      <a:r>
                        <a:rPr lang="en-US" b="1" dirty="0">
                          <a:solidFill>
                            <a:schemeClr val="bg2"/>
                          </a:solidFill>
                        </a:rPr>
                        <a:t>Securities and Futures (Client Money) Rules ("</a:t>
                      </a:r>
                      <a:r>
                        <a:rPr lang="en-US" b="1" dirty="0" err="1">
                          <a:solidFill>
                            <a:schemeClr val="bg2"/>
                          </a:solidFill>
                        </a:rPr>
                        <a:t>CMR</a:t>
                      </a:r>
                      <a:r>
                        <a:rPr lang="en-US" b="1" dirty="0">
                          <a:solidFill>
                            <a:schemeClr val="bg2"/>
                          </a:solidFill>
                        </a:rPr>
                        <a:t>") (Cap. </a:t>
                      </a:r>
                      <a:r>
                        <a:rPr lang="en-US" b="1" dirty="0" err="1">
                          <a:solidFill>
                            <a:schemeClr val="bg2"/>
                          </a:solidFill>
                        </a:rPr>
                        <a:t>571I</a:t>
                      </a:r>
                      <a:r>
                        <a:rPr lang="en-US" b="1" dirty="0">
                          <a:solidFill>
                            <a:schemeClr val="bg2"/>
                          </a:solidFill>
                        </a:rPr>
                        <a:t>)</a:t>
                      </a:r>
                    </a:p>
                    <a:p>
                      <a:pPr marL="342900" indent="-342900">
                        <a:buFont typeface="+mj-lt"/>
                        <a:buAutoNum type="alphaUcPeriod"/>
                      </a:pPr>
                      <a:r>
                        <a:rPr lang="en-US" b="1" dirty="0">
                          <a:solidFill>
                            <a:schemeClr val="bg2"/>
                          </a:solidFill>
                        </a:rPr>
                        <a:t>Securities and Futures (Client Securities) Rules ("CSR") (Cap. </a:t>
                      </a:r>
                      <a:r>
                        <a:rPr lang="en-US" b="1" dirty="0" err="1">
                          <a:solidFill>
                            <a:schemeClr val="bg2"/>
                          </a:solidFill>
                        </a:rPr>
                        <a:t>571H</a:t>
                      </a:r>
                      <a:r>
                        <a:rPr lang="en-US" b="1" dirty="0">
                          <a:solidFill>
                            <a:schemeClr val="bg2"/>
                          </a:solidFill>
                        </a:rPr>
                        <a:t>) </a:t>
                      </a:r>
                    </a:p>
                    <a:p>
                      <a:pPr marL="342900" indent="-342900">
                        <a:buFont typeface="+mj-lt"/>
                        <a:buAutoNum type="alphaUcPeriod"/>
                      </a:pPr>
                      <a:r>
                        <a:rPr lang="en-US" b="1" dirty="0">
                          <a:solidFill>
                            <a:schemeClr val="bg2"/>
                          </a:solidFill>
                        </a:rPr>
                        <a:t>Securities and Futures (Keeping of Records) Rules (“</a:t>
                      </a:r>
                      <a:r>
                        <a:rPr lang="en-US" b="1" dirty="0" err="1">
                          <a:solidFill>
                            <a:schemeClr val="bg2"/>
                          </a:solidFill>
                        </a:rPr>
                        <a:t>KRR</a:t>
                      </a:r>
                      <a:r>
                        <a:rPr lang="en-US" b="1" dirty="0">
                          <a:solidFill>
                            <a:schemeClr val="bg2"/>
                          </a:solidFill>
                        </a:rPr>
                        <a:t>”) (Cap. </a:t>
                      </a:r>
                      <a:r>
                        <a:rPr lang="en-US" b="1" dirty="0" err="1">
                          <a:solidFill>
                            <a:schemeClr val="bg2"/>
                          </a:solidFill>
                        </a:rPr>
                        <a:t>571O</a:t>
                      </a:r>
                      <a:r>
                        <a:rPr lang="en-US" b="1" dirty="0">
                          <a:solidFill>
                            <a:schemeClr val="bg2"/>
                          </a:solidFill>
                        </a:rPr>
                        <a:t>)</a:t>
                      </a:r>
                    </a:p>
                    <a:p>
                      <a:pPr marL="342900" indent="-342900">
                        <a:buFont typeface="+mj-lt"/>
                        <a:buAutoNum type="alphaUcPeriod"/>
                      </a:pPr>
                      <a:r>
                        <a:rPr lang="en-US" b="1" dirty="0">
                          <a:solidFill>
                            <a:schemeClr val="bg2"/>
                          </a:solidFill>
                        </a:rPr>
                        <a:t>Securities and Futures (Accounts and Audit) Rules (Cap. </a:t>
                      </a:r>
                      <a:r>
                        <a:rPr lang="en-US" b="1" dirty="0" err="1">
                          <a:solidFill>
                            <a:schemeClr val="bg2"/>
                          </a:solidFill>
                        </a:rPr>
                        <a:t>571P</a:t>
                      </a:r>
                      <a:r>
                        <a:rPr lang="en-US" b="1" dirty="0">
                          <a:solidFill>
                            <a:schemeClr val="bg2"/>
                          </a:solidFill>
                        </a:rPr>
                        <a:t>)</a:t>
                      </a:r>
                    </a:p>
                    <a:p>
                      <a:pPr marL="342900" indent="-342900">
                        <a:buFont typeface="+mj-lt"/>
                        <a:buAutoNum type="alphaUcPeriod"/>
                      </a:pPr>
                      <a:endParaRPr lang="en-GB" b="1" dirty="0">
                        <a:solidFill>
                          <a:schemeClr val="bg2"/>
                        </a:solidFill>
                      </a:endParaRPr>
                    </a:p>
                  </a:txBody>
                  <a:tcPr>
                    <a:solidFill>
                      <a:schemeClr val="accent1">
                        <a:lumMod val="40000"/>
                        <a:lumOff val="60000"/>
                      </a:schemeClr>
                    </a:solidFill>
                  </a:tcPr>
                </a:tc>
                <a:extLst>
                  <a:ext uri="{0D108BD9-81ED-4DB2-BD59-A6C34878D82A}">
                    <a16:rowId xmlns:a16="http://schemas.microsoft.com/office/drawing/2014/main" val="1672543311"/>
                  </a:ext>
                </a:extLst>
              </a:tr>
              <a:tr h="370840">
                <a:tc>
                  <a:txBody>
                    <a:bodyPr/>
                    <a:lstStyle/>
                    <a:p>
                      <a:r>
                        <a:rPr lang="en-GB" b="1" dirty="0">
                          <a:solidFill>
                            <a:schemeClr val="bg2"/>
                          </a:solidFill>
                        </a:rPr>
                        <a:t>Code of Conduct</a:t>
                      </a:r>
                    </a:p>
                  </a:txBody>
                  <a:tcPr/>
                </a:tc>
                <a:tc>
                  <a:txBody>
                    <a:bodyPr/>
                    <a:lstStyle/>
                    <a:p>
                      <a:pPr marL="342900" indent="-342900">
                        <a:buFont typeface="+mj-lt"/>
                        <a:buAutoNum type="alphaUcPeriod" startAt="6"/>
                      </a:pPr>
                      <a:r>
                        <a:rPr lang="en-GB" b="1" dirty="0">
                          <a:solidFill>
                            <a:schemeClr val="bg2"/>
                          </a:solidFill>
                        </a:rPr>
                        <a:t>Schedule 11</a:t>
                      </a:r>
                    </a:p>
                  </a:txBody>
                  <a:tcPr/>
                </a:tc>
                <a:extLst>
                  <a:ext uri="{0D108BD9-81ED-4DB2-BD59-A6C34878D82A}">
                    <a16:rowId xmlns:a16="http://schemas.microsoft.com/office/drawing/2014/main" val="1274947734"/>
                  </a:ext>
                </a:extLst>
              </a:tr>
            </a:tbl>
          </a:graphicData>
        </a:graphic>
      </p:graphicFrame>
    </p:spTree>
    <p:extLst>
      <p:ext uri="{BB962C8B-B14F-4D97-AF65-F5344CB8AC3E}">
        <p14:creationId xmlns:p14="http://schemas.microsoft.com/office/powerpoint/2010/main" val="3485585280"/>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p:cNvSpPr>
            <a:spLocks noGrp="1"/>
          </p:cNvSpPr>
          <p:nvPr>
            <p:ph type="body" sz="quarter" idx="10"/>
          </p:nvPr>
        </p:nvSpPr>
        <p:spPr>
          <a:xfrm>
            <a:off x="567046" y="1501406"/>
            <a:ext cx="609600" cy="576072"/>
          </a:xfrm>
        </p:spPr>
        <p:txBody>
          <a:bodyPr/>
          <a:lstStyle/>
          <a:p>
            <a:r>
              <a:rPr lang="en-GB" dirty="0"/>
              <a:t>1</a:t>
            </a:r>
          </a:p>
        </p:txBody>
      </p:sp>
      <p:sp>
        <p:nvSpPr>
          <p:cNvPr id="27" name="Title 26" descr="" title=""/>
          <p:cNvSpPr>
            <a:spLocks noGrp="1"/>
          </p:cNvSpPr>
          <p:nvPr>
            <p:ph type="ctrTitle"/>
          </p:nvPr>
        </p:nvSpPr>
        <p:spPr>
          <a:xfrm>
            <a:off x="1437556" y="1501406"/>
            <a:ext cx="7166694" cy="1524000"/>
          </a:xfrm>
        </p:spPr>
        <p:txBody>
          <a:bodyPr/>
          <a:lstStyle/>
          <a:p>
            <a:r>
              <a:rPr lang="en-GB" dirty="0"/>
              <a:t>Introduction</a:t>
            </a:r>
          </a:p>
        </p:txBody>
      </p:sp>
      <p:grpSp>
        <p:nvGrpSpPr>
          <p:cNvPr id="4" name="Group 3" descr="" title="">
            <a:extLst>
              <a:ext uri="{FF2B5EF4-FFF2-40B4-BE49-F238E27FC236}">
                <a16:creationId xmlns:a16="http://schemas.microsoft.com/office/drawing/2014/main" id="{8C177D39-C762-4A6C-9F4E-C15330112D8D}"/>
              </a:ext>
            </a:extLst>
          </p:cNvPr>
          <p:cNvGrpSpPr/>
          <p:nvPr/>
        </p:nvGrpSpPr>
        <p:grpSpPr>
          <a:xfrm>
            <a:off x="9893711" y="0"/>
            <a:ext cx="3378476" cy="5143500"/>
            <a:chOff x="11687658" y="-1"/>
            <a:chExt cx="4824536" cy="7345027"/>
          </a:xfrm>
          <a:solidFill>
            <a:schemeClr val="bg1"/>
          </a:solidFill>
        </p:grpSpPr>
      </p:grpSp>
    </p:spTree>
    <p:extLst>
      <p:ext uri="{BB962C8B-B14F-4D97-AF65-F5344CB8AC3E}">
        <p14:creationId xmlns:p14="http://schemas.microsoft.com/office/powerpoint/2010/main" val="3649277600"/>
      </p:ext>
    </p:extLst>
  </p:cSld>
  <p:clrMapOvr>
    <a:masterClrMapping/>
  </p:clrMapOvr>
</p:sld>
</file>

<file path=ppt/slides/slide3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itle 1" descr="" title="">
            <a:extLst>
              <a:ext uri="{FF2B5EF4-FFF2-40B4-BE49-F238E27FC236}">
                <a16:creationId xmlns:a16="http://schemas.microsoft.com/office/drawing/2014/main" id="{48E14CD2-42E2-47F8-AEAA-B35E1B5B7B27}"/>
              </a:ext>
            </a:extLst>
          </p:cNvPr>
          <p:cNvSpPr>
            <a:spLocks noGrp="1"/>
          </p:cNvSpPr>
          <p:nvPr>
            <p:ph type="title"/>
          </p:nvPr>
        </p:nvSpPr>
        <p:spPr/>
        <p:txBody>
          <a:bodyPr/>
          <a:lstStyle/>
          <a:p>
            <a:r>
              <a:rPr lang="en-GB" dirty="0"/>
              <a:t>A. </a:t>
            </a:r>
            <a:r>
              <a:rPr lang="en-US" dirty="0"/>
              <a:t>Securities and Futures (Financial Resources) Rules ("FRR") (Cap. 571N)</a:t>
            </a:r>
            <a:br>
              <a:rPr lang="en-US" dirty="0"/>
            </a:br>
            <a:endParaRPr lang="en-GB" dirty="0"/>
          </a:p>
        </p:txBody>
      </p:sp>
      <p:graphicFrame>
        <p:nvGraphicFramePr>
          <p:cNvPr id="2" name="Table 2" descr="" title="">
            <a:extLst>
              <a:ext uri="{FF2B5EF4-FFF2-40B4-BE49-F238E27FC236}">
                <a16:creationId xmlns:a16="http://schemas.microsoft.com/office/drawing/2014/main" id="{EFC25B1B-93D6-47AB-ADD0-4A58411A8E3F}"/>
              </a:ext>
            </a:extLst>
          </p:cNvPr>
          <p:cNvGraphicFramePr>
            <a:graphicFrameLocks noGrp="1"/>
          </p:cNvGraphicFramePr>
          <p:nvPr>
            <p:extLst>
              <p:ext uri="{D42A27DB-BD31-4B8C-83A1-F6EECF244321}">
                <p14:modId xmlns:p14="http://schemas.microsoft.com/office/powerpoint/2010/main" val="2104418539"/>
              </p:ext>
            </p:extLst>
          </p:nvPr>
        </p:nvGraphicFramePr>
        <p:xfrm>
          <a:off x="566738" y="1714822"/>
          <a:ext cx="7891458" cy="2304728"/>
        </p:xfrm>
        <a:graphic>
          <a:graphicData uri="http://schemas.openxmlformats.org/drawingml/2006/table">
            <a:tbl>
              <a:tblPr firstRow="1" bandRow="1">
                <a:tableStyleId>{5C22544A-7EE6-4342-B048-85BDC9FD1C3A}</a:tableStyleId>
              </a:tblPr>
              <a:tblGrid>
                <a:gridCol w="1719262">
                  <a:extLst>
                    <a:ext uri="{9D8B030D-6E8A-4147-A177-3AD203B41FA5}">
                      <a16:colId xmlns:a16="http://schemas.microsoft.com/office/drawing/2014/main" val="1967411656"/>
                    </a:ext>
                  </a:extLst>
                </a:gridCol>
                <a:gridCol w="6172196">
                  <a:extLst>
                    <a:ext uri="{9D8B030D-6E8A-4147-A177-3AD203B41FA5}">
                      <a16:colId xmlns:a16="http://schemas.microsoft.com/office/drawing/2014/main" val="2516305618"/>
                    </a:ext>
                  </a:extLst>
                </a:gridCol>
              </a:tblGrid>
              <a:tr h="472138">
                <a:tc gridSpan="2">
                  <a:txBody>
                    <a:bodyPr/>
                    <a:lstStyle/>
                    <a:p>
                      <a:r>
                        <a:rPr lang="en-GB" dirty="0">
                          <a:solidFill>
                            <a:schemeClr val="bg1"/>
                          </a:solidFill>
                        </a:rPr>
                        <a:t>RA 13 </a:t>
                      </a:r>
                    </a:p>
                  </a:txBody>
                  <a:tcPr>
                    <a:solidFill>
                      <a:schemeClr val="tx2"/>
                    </a:solidFill>
                  </a:tcPr>
                </a:tc>
                <a:tc hMerge="1">
                  <a:txBody>
                    <a:bodyPr/>
                    <a:lstStyle/>
                    <a:p>
                      <a:endParaRPr lang="en-GB" dirty="0"/>
                    </a:p>
                  </a:txBody>
                  <a:tcPr/>
                </a:tc>
                <a:extLst>
                  <a:ext uri="{0D108BD9-81ED-4DB2-BD59-A6C34878D82A}">
                    <a16:rowId xmlns:a16="http://schemas.microsoft.com/office/drawing/2014/main" val="3542267351"/>
                  </a:ext>
                </a:extLst>
              </a:tr>
              <a:tr h="747062">
                <a:tc>
                  <a:txBody>
                    <a:bodyPr/>
                    <a:lstStyle/>
                    <a:p>
                      <a:r>
                        <a:rPr lang="en-GB" sz="1200" b="1" dirty="0">
                          <a:solidFill>
                            <a:schemeClr val="tx1"/>
                          </a:solidFill>
                        </a:rPr>
                        <a:t>Minimum paid-up share capital (HK$)</a:t>
                      </a:r>
                    </a:p>
                  </a:txBody>
                  <a:tcPr>
                    <a:solidFill>
                      <a:schemeClr val="bg1"/>
                    </a:solidFill>
                  </a:tcPr>
                </a:tc>
                <a:tc>
                  <a:txBody>
                    <a:bodyPr/>
                    <a:lstStyle/>
                    <a:p>
                      <a:r>
                        <a:rPr lang="en-GB" sz="1200" dirty="0">
                          <a:solidFill>
                            <a:schemeClr val="tx1"/>
                          </a:solidFill>
                        </a:rPr>
                        <a:t>$10,000,000</a:t>
                      </a:r>
                    </a:p>
                  </a:txBody>
                  <a:tcPr>
                    <a:solidFill>
                      <a:schemeClr val="bg1"/>
                    </a:solidFill>
                  </a:tcPr>
                </a:tc>
                <a:extLst>
                  <a:ext uri="{0D108BD9-81ED-4DB2-BD59-A6C34878D82A}">
                    <a16:rowId xmlns:a16="http://schemas.microsoft.com/office/drawing/2014/main" val="2556493647"/>
                  </a:ext>
                </a:extLst>
              </a:tr>
              <a:tr h="533400">
                <a:tc>
                  <a:txBody>
                    <a:bodyPr/>
                    <a:lstStyle/>
                    <a:p>
                      <a:r>
                        <a:rPr lang="en-GB" sz="1200" b="1" dirty="0">
                          <a:solidFill>
                            <a:schemeClr val="tx1"/>
                          </a:solidFill>
                        </a:rPr>
                        <a:t>Minimum liquid capital (HK$)</a:t>
                      </a:r>
                    </a:p>
                  </a:txBody>
                  <a:tcPr>
                    <a:solidFill>
                      <a:schemeClr val="bg1"/>
                    </a:solidFill>
                  </a:tcPr>
                </a:tc>
                <a:tc>
                  <a:txBody>
                    <a:bodyPr/>
                    <a:lstStyle/>
                    <a:p>
                      <a:r>
                        <a:rPr lang="en-US" sz="1200" dirty="0">
                          <a:solidFill>
                            <a:schemeClr val="tx1"/>
                          </a:solidFill>
                        </a:rPr>
                        <a:t>Higher of $3,000,000 and “</a:t>
                      </a:r>
                      <a:r>
                        <a:rPr lang="en-US" sz="1200" b="1" dirty="0">
                          <a:solidFill>
                            <a:schemeClr val="tx1"/>
                          </a:solidFill>
                        </a:rPr>
                        <a:t>variable required liquid capital</a:t>
                      </a:r>
                      <a:r>
                        <a:rPr lang="en-US" sz="1200" dirty="0">
                          <a:solidFill>
                            <a:schemeClr val="tx1"/>
                          </a:solidFill>
                        </a:rPr>
                        <a:t>”</a:t>
                      </a:r>
                    </a:p>
                  </a:txBody>
                  <a:tcPr>
                    <a:solidFill>
                      <a:schemeClr val="bg1"/>
                    </a:solidFill>
                  </a:tcPr>
                </a:tc>
                <a:extLst>
                  <a:ext uri="{0D108BD9-81ED-4DB2-BD59-A6C34878D82A}">
                    <a16:rowId xmlns:a16="http://schemas.microsoft.com/office/drawing/2014/main" val="3283589773"/>
                  </a:ext>
                </a:extLst>
              </a:tr>
              <a:tr h="552128">
                <a:tc>
                  <a:txBody>
                    <a:bodyPr/>
                    <a:lstStyle/>
                    <a:p>
                      <a:r>
                        <a:rPr lang="en-GB" sz="1200" b="1" dirty="0">
                          <a:solidFill>
                            <a:schemeClr val="tx1"/>
                          </a:solidFill>
                        </a:rPr>
                        <a:t>Liquid capital: </a:t>
                      </a:r>
                    </a:p>
                  </a:txBody>
                  <a:tcPr>
                    <a:solidFill>
                      <a:schemeClr val="bg1"/>
                    </a:solidFill>
                  </a:tcPr>
                </a:tc>
                <a:tc>
                  <a:txBody>
                    <a:bodyPr/>
                    <a:lstStyle/>
                    <a:p>
                      <a:r>
                        <a:rPr lang="en-GB" sz="1200" b="1" dirty="0">
                          <a:solidFill>
                            <a:schemeClr val="tx1"/>
                          </a:solidFill>
                        </a:rPr>
                        <a:t>Liquid assets </a:t>
                      </a:r>
                      <a:r>
                        <a:rPr lang="en-GB" sz="1200" dirty="0">
                          <a:solidFill>
                            <a:schemeClr val="tx1"/>
                          </a:solidFill>
                        </a:rPr>
                        <a:t>less </a:t>
                      </a:r>
                      <a:r>
                        <a:rPr lang="en-GB" sz="1200" b="1" dirty="0">
                          <a:solidFill>
                            <a:schemeClr val="tx1"/>
                          </a:solidFill>
                        </a:rPr>
                        <a:t>ranking liabilities </a:t>
                      </a:r>
                    </a:p>
                  </a:txBody>
                  <a:tcPr>
                    <a:solidFill>
                      <a:schemeClr val="bg1"/>
                    </a:solidFill>
                  </a:tcPr>
                </a:tc>
                <a:extLst>
                  <a:ext uri="{0D108BD9-81ED-4DB2-BD59-A6C34878D82A}">
                    <a16:rowId xmlns:a16="http://schemas.microsoft.com/office/drawing/2014/main" val="2547036424"/>
                  </a:ext>
                </a:extLst>
              </a:tr>
            </a:tbl>
          </a:graphicData>
        </a:graphic>
      </p:graphicFrame>
    </p:spTree>
    <p:extLst>
      <p:ext uri="{BB962C8B-B14F-4D97-AF65-F5344CB8AC3E}">
        <p14:creationId xmlns:p14="http://schemas.microsoft.com/office/powerpoint/2010/main" val="2310304450"/>
      </p:ext>
    </p:extLst>
  </p:cSld>
  <p:clrMapOvr>
    <a:masterClrMapping/>
  </p:clrMapOvr>
</p:sld>
</file>

<file path=ppt/slides/slide3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itle 1" descr="" title="">
            <a:extLst>
              <a:ext uri="{FF2B5EF4-FFF2-40B4-BE49-F238E27FC236}">
                <a16:creationId xmlns:a16="http://schemas.microsoft.com/office/drawing/2014/main" id="{48E14CD2-42E2-47F8-AEAA-B35E1B5B7B27}"/>
              </a:ext>
            </a:extLst>
          </p:cNvPr>
          <p:cNvSpPr>
            <a:spLocks noGrp="1"/>
          </p:cNvSpPr>
          <p:nvPr>
            <p:ph type="title"/>
          </p:nvPr>
        </p:nvSpPr>
        <p:spPr/>
        <p:txBody>
          <a:bodyPr/>
          <a:lstStyle/>
          <a:p>
            <a:r>
              <a:rPr lang="en-GB" dirty="0"/>
              <a:t>A. </a:t>
            </a:r>
            <a:r>
              <a:rPr lang="en-US" dirty="0"/>
              <a:t>Securities and Futures (Financial Resources) Rules ("FRR") (Cap. 571N)</a:t>
            </a:r>
            <a:br>
              <a:rPr lang="en-US" dirty="0"/>
            </a:br>
            <a:endParaRPr lang="en-GB" dirty="0"/>
          </a:p>
        </p:txBody>
      </p:sp>
      <p:sp>
        <p:nvSpPr>
          <p:cNvPr id="12" name="Rectangle 11" descr="" title="">
            <a:extLst>
              <a:ext uri="{FF2B5EF4-FFF2-40B4-BE49-F238E27FC236}">
                <a16:creationId xmlns:a16="http://schemas.microsoft.com/office/drawing/2014/main" id="{FD3B55DF-618A-4344-9724-45D84815295C}"/>
              </a:ext>
            </a:extLst>
          </p:cNvPr>
          <p:cNvSpPr/>
          <p:nvPr/>
        </p:nvSpPr>
        <p:spPr>
          <a:xfrm>
            <a:off x="566742" y="1657350"/>
            <a:ext cx="7891458" cy="3280410"/>
          </a:xfrm>
          <a:prstGeom prst="rect">
            <a:avLst/>
          </a:prstGeom>
          <a:solidFill>
            <a:srgbClr val="ECEDED"/>
          </a:solidFill>
          <a:ln w="12700" cap="flat" cmpd="sng" algn="ctr">
            <a:noFill/>
            <a:prstDash val="solid"/>
          </a:ln>
          <a:effectLst/>
        </p:spPr>
        <p:txBody>
          <a:bodyPr lIns="91440" tIns="45720" rIns="91440" bIns="45720" rtlCol="0" anchor="t">
            <a:noAutofit/>
          </a:bodyPr>
          <a:lstStyle/>
          <a:p>
            <a:pPr marL="0" marR="0" lvl="2" defTabSz="914400" eaLnBrk="1" fontAlgn="auto" latinLnBrk="0" hangingPunct="1">
              <a:lnSpc>
                <a:spcPct val="100000"/>
              </a:lnSpc>
              <a:spcBef>
                <a:spcPts val="0"/>
              </a:spcBef>
              <a:spcAft>
                <a:spcPts val="600"/>
              </a:spcAft>
              <a:buClr>
                <a:srgbClr val="EE3135"/>
              </a:buClr>
              <a:buSzPct val="80000"/>
              <a:tabLst/>
              <a:defRPr/>
            </a:pPr>
            <a:endParaRPr kumimoji="0" lang="en-US" sz="1200" b="0" i="0" u="none" strike="noStrike" kern="0" cap="none" spc="0" normalizeH="0" baseline="0" noProof="0" dirty="0">
              <a:ln>
                <a:noFill/>
              </a:ln>
              <a:solidFill>
                <a:schemeClr val="accent1"/>
              </a:solidFill>
              <a:effectLst/>
              <a:uLnTx/>
              <a:uFillTx/>
              <a:latin typeface="Arial"/>
              <a:ea typeface="+mn-ea"/>
              <a:cs typeface="+mn-cs"/>
            </a:endParaRPr>
          </a:p>
        </p:txBody>
      </p:sp>
      <p:graphicFrame>
        <p:nvGraphicFramePr>
          <p:cNvPr id="2" name="Table 2" descr="" title="">
            <a:extLst>
              <a:ext uri="{FF2B5EF4-FFF2-40B4-BE49-F238E27FC236}">
                <a16:creationId xmlns:a16="http://schemas.microsoft.com/office/drawing/2014/main" id="{EFC25B1B-93D6-47AB-ADD0-4A58411A8E3F}"/>
              </a:ext>
            </a:extLst>
          </p:cNvPr>
          <p:cNvGraphicFramePr>
            <a:graphicFrameLocks noGrp="1"/>
          </p:cNvGraphicFramePr>
          <p:nvPr>
            <p:extLst>
              <p:ext uri="{D42A27DB-BD31-4B8C-83A1-F6EECF244321}">
                <p14:modId xmlns:p14="http://schemas.microsoft.com/office/powerpoint/2010/main" val="1745445377"/>
              </p:ext>
            </p:extLst>
          </p:nvPr>
        </p:nvGraphicFramePr>
        <p:xfrm>
          <a:off x="566738" y="1657350"/>
          <a:ext cx="7891458" cy="3388360"/>
        </p:xfrm>
        <a:graphic>
          <a:graphicData uri="http://schemas.openxmlformats.org/drawingml/2006/table">
            <a:tbl>
              <a:tblPr firstRow="1" bandRow="1">
                <a:tableStyleId>{5C22544A-7EE6-4342-B048-85BDC9FD1C3A}</a:tableStyleId>
              </a:tblPr>
              <a:tblGrid>
                <a:gridCol w="1338262">
                  <a:extLst>
                    <a:ext uri="{9D8B030D-6E8A-4147-A177-3AD203B41FA5}">
                      <a16:colId xmlns:a16="http://schemas.microsoft.com/office/drawing/2014/main" val="1967411656"/>
                    </a:ext>
                  </a:extLst>
                </a:gridCol>
                <a:gridCol w="6553196">
                  <a:extLst>
                    <a:ext uri="{9D8B030D-6E8A-4147-A177-3AD203B41FA5}">
                      <a16:colId xmlns:a16="http://schemas.microsoft.com/office/drawing/2014/main" val="2516305618"/>
                    </a:ext>
                  </a:extLst>
                </a:gridCol>
              </a:tblGrid>
              <a:tr h="370840">
                <a:tc gridSpan="2">
                  <a:txBody>
                    <a:bodyPr/>
                    <a:lstStyle/>
                    <a:p>
                      <a:r>
                        <a:rPr lang="en-GB" dirty="0">
                          <a:solidFill>
                            <a:schemeClr val="bg1"/>
                          </a:solidFill>
                        </a:rPr>
                        <a:t>RA 13 </a:t>
                      </a:r>
                    </a:p>
                  </a:txBody>
                  <a:tcPr>
                    <a:solidFill>
                      <a:schemeClr val="tx2"/>
                    </a:solidFill>
                  </a:tcPr>
                </a:tc>
                <a:tc hMerge="1">
                  <a:txBody>
                    <a:bodyPr/>
                    <a:lstStyle/>
                    <a:p>
                      <a:endParaRPr lang="en-GB" dirty="0"/>
                    </a:p>
                  </a:txBody>
                  <a:tcPr/>
                </a:tc>
                <a:extLst>
                  <a:ext uri="{0D108BD9-81ED-4DB2-BD59-A6C34878D82A}">
                    <a16:rowId xmlns:a16="http://schemas.microsoft.com/office/drawing/2014/main" val="3542267351"/>
                  </a:ext>
                </a:extLst>
              </a:tr>
              <a:tr h="472440">
                <a:tc>
                  <a:txBody>
                    <a:bodyPr/>
                    <a:lstStyle/>
                    <a:p>
                      <a:r>
                        <a:rPr lang="en-GB" sz="1200" b="1" dirty="0">
                          <a:solidFill>
                            <a:schemeClr val="tx1"/>
                          </a:solidFill>
                        </a:rPr>
                        <a:t>Liquid assets:</a:t>
                      </a:r>
                    </a:p>
                  </a:txBody>
                  <a:tcPr>
                    <a:solidFill>
                      <a:schemeClr val="bg1"/>
                    </a:solidFill>
                  </a:tcPr>
                </a:tc>
                <a:tc>
                  <a:txBody>
                    <a:bodyPr/>
                    <a:lstStyle/>
                    <a:p>
                      <a:r>
                        <a:rPr lang="en-GB" sz="1200" dirty="0">
                          <a:solidFill>
                            <a:schemeClr val="tx1"/>
                          </a:solidFill>
                        </a:rPr>
                        <a:t>Must include:</a:t>
                      </a:r>
                    </a:p>
                    <a:p>
                      <a:pPr marL="228600" indent="-228600">
                        <a:buClr>
                          <a:schemeClr val="tx2"/>
                        </a:buClr>
                        <a:buFont typeface="+mj-lt"/>
                        <a:buAutoNum type="alphaLcPeriod"/>
                      </a:pPr>
                      <a:r>
                        <a:rPr kumimoji="0" lang="en-GB" sz="1200" b="0" i="0" u="none" strike="noStrike" kern="0" cap="none" spc="-20" normalizeH="0" dirty="0">
                          <a:ln>
                            <a:noFill/>
                          </a:ln>
                          <a:solidFill>
                            <a:schemeClr val="accent1"/>
                          </a:solidFill>
                          <a:effectLst/>
                          <a:uLnTx/>
                          <a:uFillTx/>
                          <a:latin typeface="+mn-lt"/>
                          <a:ea typeface="+mn-ea"/>
                          <a:cs typeface="+mn-cs"/>
                        </a:rPr>
                        <a:t>Cash</a:t>
                      </a:r>
                      <a:r>
                        <a:rPr lang="en-GB" sz="1200" dirty="0">
                          <a:solidFill>
                            <a:schemeClr val="tx1"/>
                          </a:solidFill>
                        </a:rPr>
                        <a:t> which it </a:t>
                      </a:r>
                      <a:r>
                        <a:rPr lang="en-GB" sz="1200" dirty="0">
                          <a:solidFill>
                            <a:schemeClr val="accent1"/>
                          </a:solidFill>
                        </a:rPr>
                        <a:t>beneficially</a:t>
                      </a:r>
                      <a:r>
                        <a:rPr lang="en-GB" sz="1200" dirty="0">
                          <a:solidFill>
                            <a:schemeClr val="tx1"/>
                          </a:solidFill>
                        </a:rPr>
                        <a:t> owns </a:t>
                      </a:r>
                    </a:p>
                    <a:p>
                      <a:pPr marL="228600" indent="-228600">
                        <a:buClr>
                          <a:schemeClr val="tx2"/>
                        </a:buClr>
                        <a:buFont typeface="+mj-lt"/>
                        <a:buAutoNum type="alphaLcPeriod"/>
                      </a:pPr>
                      <a:r>
                        <a:rPr lang="en-GB" sz="1200" dirty="0">
                          <a:solidFill>
                            <a:schemeClr val="tx1"/>
                          </a:solidFill>
                        </a:rPr>
                        <a:t>Money which it </a:t>
                      </a:r>
                      <a:r>
                        <a:rPr lang="en-GB" sz="1200" dirty="0">
                          <a:solidFill>
                            <a:schemeClr val="accent1"/>
                          </a:solidFill>
                        </a:rPr>
                        <a:t>beneficially</a:t>
                      </a:r>
                      <a:r>
                        <a:rPr lang="en-GB" sz="1200" dirty="0">
                          <a:solidFill>
                            <a:schemeClr val="tx1"/>
                          </a:solidFill>
                        </a:rPr>
                        <a:t> owns and holds in an account in its name, or in a segregated account, with an authorised financial institution </a:t>
                      </a:r>
                      <a:r>
                        <a:rPr lang="en-GB" sz="1200" b="0" dirty="0">
                          <a:solidFill>
                            <a:schemeClr val="tx1"/>
                          </a:solidFill>
                        </a:rPr>
                        <a:t>(“</a:t>
                      </a:r>
                      <a:r>
                        <a:rPr lang="en-GB" sz="1200" b="1" dirty="0">
                          <a:solidFill>
                            <a:schemeClr val="tx1"/>
                          </a:solidFill>
                        </a:rPr>
                        <a:t>AI</a:t>
                      </a:r>
                      <a:r>
                        <a:rPr lang="en-GB" sz="1200" b="0" dirty="0">
                          <a:solidFill>
                            <a:schemeClr val="tx1"/>
                          </a:solidFill>
                        </a:rPr>
                        <a:t>”)</a:t>
                      </a:r>
                      <a:r>
                        <a:rPr lang="en-GB" sz="1200" dirty="0">
                          <a:solidFill>
                            <a:schemeClr val="tx1"/>
                          </a:solidFill>
                        </a:rPr>
                        <a:t> in the form of (</a:t>
                      </a:r>
                      <a:r>
                        <a:rPr lang="en-GB" sz="1200" dirty="0" err="1">
                          <a:solidFill>
                            <a:schemeClr val="tx1"/>
                          </a:solidFill>
                        </a:rPr>
                        <a:t>i</a:t>
                      </a:r>
                      <a:r>
                        <a:rPr lang="en-GB" sz="1200" dirty="0">
                          <a:solidFill>
                            <a:schemeClr val="tx1"/>
                          </a:solidFill>
                        </a:rPr>
                        <a:t>) </a:t>
                      </a:r>
                      <a:r>
                        <a:rPr kumimoji="0" lang="en-GB" sz="1200" b="0" i="0" u="none" strike="noStrike" kern="0" cap="none" spc="-20" normalizeH="0" dirty="0">
                          <a:ln>
                            <a:noFill/>
                          </a:ln>
                          <a:solidFill>
                            <a:schemeClr val="accent1"/>
                          </a:solidFill>
                          <a:effectLst/>
                          <a:uLnTx/>
                          <a:uFillTx/>
                          <a:latin typeface="+mn-lt"/>
                          <a:ea typeface="+mn-ea"/>
                          <a:cs typeface="+mn-cs"/>
                        </a:rPr>
                        <a:t>demand deposit </a:t>
                      </a:r>
                      <a:r>
                        <a:rPr lang="en-GB" sz="1200" dirty="0">
                          <a:solidFill>
                            <a:schemeClr val="tx1"/>
                          </a:solidFill>
                        </a:rPr>
                        <a:t>or (ii) </a:t>
                      </a:r>
                      <a:r>
                        <a:rPr kumimoji="0" lang="en-GB" sz="1200" b="0" i="0" u="none" strike="noStrike" kern="0" cap="none" spc="-20" normalizeH="0" dirty="0">
                          <a:ln>
                            <a:noFill/>
                          </a:ln>
                          <a:solidFill>
                            <a:schemeClr val="accent1"/>
                          </a:solidFill>
                          <a:effectLst/>
                          <a:uLnTx/>
                          <a:uFillTx/>
                          <a:latin typeface="+mn-lt"/>
                          <a:ea typeface="+mn-ea"/>
                          <a:cs typeface="+mn-cs"/>
                        </a:rPr>
                        <a:t>time deposit which will mature in 6 months or less</a:t>
                      </a:r>
                      <a:r>
                        <a:rPr lang="en-GB" sz="1200" dirty="0">
                          <a:solidFill>
                            <a:schemeClr val="tx1"/>
                          </a:solidFill>
                        </a:rPr>
                        <a:t>, and the interests accrued thereon</a:t>
                      </a:r>
                    </a:p>
                    <a:p>
                      <a:pPr marL="0" indent="0">
                        <a:buFont typeface="+mj-lt"/>
                        <a:buNone/>
                      </a:pPr>
                      <a:endParaRPr lang="en-GB" sz="1200" dirty="0">
                        <a:solidFill>
                          <a:schemeClr val="tx1"/>
                        </a:solidFill>
                      </a:endParaRPr>
                    </a:p>
                    <a:p>
                      <a:pPr marL="0" indent="0">
                        <a:buFont typeface="+mj-lt"/>
                        <a:buNone/>
                      </a:pPr>
                      <a:r>
                        <a:rPr lang="en-GB" sz="1200" dirty="0">
                          <a:solidFill>
                            <a:schemeClr val="tx1"/>
                          </a:solidFill>
                        </a:rPr>
                        <a:t>Must NOT include:</a:t>
                      </a:r>
                    </a:p>
                    <a:p>
                      <a:pPr marL="228600" indent="-228600">
                        <a:buClr>
                          <a:srgbClr val="EE3135"/>
                        </a:buClr>
                        <a:buFont typeface="+mj-lt"/>
                        <a:buAutoNum type="alphaLcPeriod"/>
                      </a:pPr>
                      <a:r>
                        <a:rPr kumimoji="0" lang="en-GB" sz="1200" b="0" i="0" u="none" strike="noStrike" kern="0" cap="none" spc="-20" normalizeH="0" dirty="0">
                          <a:ln>
                            <a:noFill/>
                          </a:ln>
                          <a:solidFill>
                            <a:schemeClr val="accent1"/>
                          </a:solidFill>
                          <a:effectLst/>
                          <a:uLnTx/>
                          <a:uFillTx/>
                          <a:latin typeface="+mn-lt"/>
                          <a:ea typeface="+mn-ea"/>
                          <a:cs typeface="+mn-cs"/>
                        </a:rPr>
                        <a:t>Scheme money </a:t>
                      </a:r>
                      <a:r>
                        <a:rPr lang="en-GB" sz="1200" dirty="0">
                          <a:solidFill>
                            <a:schemeClr val="tx1"/>
                          </a:solidFill>
                        </a:rPr>
                        <a:t>held by the Licensed Corporation:</a:t>
                      </a:r>
                    </a:p>
                    <a:p>
                      <a:pPr marL="457200" lvl="1" indent="-228600">
                        <a:buClr>
                          <a:srgbClr val="EE3135"/>
                        </a:buClr>
                        <a:buFont typeface="+mj-lt"/>
                        <a:buAutoNum type="romanLcPeriod"/>
                      </a:pPr>
                      <a:r>
                        <a:rPr lang="en-GB" sz="1200" dirty="0">
                          <a:solidFill>
                            <a:schemeClr val="tx1"/>
                          </a:solidFill>
                        </a:rPr>
                        <a:t>in a segregated account with an AI or a bank incorporated outside HK; or</a:t>
                      </a:r>
                    </a:p>
                    <a:p>
                      <a:pPr marL="457200" lvl="1" indent="-228600">
                        <a:buClr>
                          <a:srgbClr val="EE3135"/>
                        </a:buClr>
                        <a:buFont typeface="+mj-lt"/>
                        <a:buAutoNum type="romanLcPeriod"/>
                      </a:pPr>
                      <a:r>
                        <a:rPr lang="en-GB" sz="1200" dirty="0">
                          <a:solidFill>
                            <a:schemeClr val="tx1"/>
                          </a:solidFill>
                        </a:rPr>
                        <a:t>in a segregated account with a person approved by the </a:t>
                      </a:r>
                      <a:r>
                        <a:rPr lang="en-GB" sz="1200" dirty="0" err="1">
                          <a:solidFill>
                            <a:schemeClr val="tx1"/>
                          </a:solidFill>
                        </a:rPr>
                        <a:t>SFC</a:t>
                      </a:r>
                      <a:endParaRPr lang="en-GB" sz="1200" dirty="0">
                        <a:solidFill>
                          <a:schemeClr val="tx1"/>
                        </a:solidFill>
                      </a:endParaRPr>
                    </a:p>
                    <a:p>
                      <a:pPr marL="457200" lvl="1" indent="-228600">
                        <a:buClr>
                          <a:srgbClr val="EE3135"/>
                        </a:buClr>
                        <a:buFont typeface="+mj-lt"/>
                        <a:buAutoNum type="romanLcPeriod"/>
                      </a:pPr>
                      <a:r>
                        <a:rPr lang="en-GB" sz="1200" dirty="0">
                          <a:solidFill>
                            <a:schemeClr val="tx1"/>
                          </a:solidFill>
                        </a:rPr>
                        <a:t>in a relevant CIS account</a:t>
                      </a:r>
                    </a:p>
                    <a:p>
                      <a:pPr marL="457200" lvl="1" indent="-228600">
                        <a:buClr>
                          <a:srgbClr val="EE3135"/>
                        </a:buClr>
                        <a:buFont typeface="+mj-lt"/>
                        <a:buAutoNum type="romanLcPeriod"/>
                      </a:pPr>
                      <a:r>
                        <a:rPr lang="en-GB" sz="1200" dirty="0">
                          <a:solidFill>
                            <a:schemeClr val="tx1"/>
                          </a:solidFill>
                        </a:rPr>
                        <a:t>in an amount maintained with an AI or a bank incorporated outside HK which is separate from the own account of the licensed corporation</a:t>
                      </a:r>
                    </a:p>
                    <a:p>
                      <a:pPr marL="228600" indent="-228600">
                        <a:buClr>
                          <a:srgbClr val="EE3135"/>
                        </a:buClr>
                        <a:buFont typeface="+mj-lt"/>
                        <a:buAutoNum type="alphaLcPeriod"/>
                      </a:pPr>
                      <a:r>
                        <a:rPr lang="en-GB" sz="1200" dirty="0">
                          <a:solidFill>
                            <a:schemeClr val="tx1"/>
                          </a:solidFill>
                        </a:rPr>
                        <a:t>Any amount held by the Licensed Corporation constituting (</a:t>
                      </a:r>
                      <a:r>
                        <a:rPr lang="en-GB" sz="1200" dirty="0" err="1">
                          <a:solidFill>
                            <a:schemeClr val="tx1"/>
                          </a:solidFill>
                        </a:rPr>
                        <a:t>i</a:t>
                      </a:r>
                      <a:r>
                        <a:rPr lang="en-GB" sz="1200" dirty="0">
                          <a:solidFill>
                            <a:schemeClr val="tx1"/>
                          </a:solidFill>
                        </a:rPr>
                        <a:t>) </a:t>
                      </a:r>
                      <a:r>
                        <a:rPr kumimoji="0" lang="en-GB" sz="1200" b="0" i="0" u="none" strike="noStrike" kern="0" cap="none" spc="-20" normalizeH="0" dirty="0">
                          <a:ln>
                            <a:noFill/>
                          </a:ln>
                          <a:solidFill>
                            <a:schemeClr val="accent1"/>
                          </a:solidFill>
                          <a:effectLst/>
                          <a:uLnTx/>
                          <a:uFillTx/>
                          <a:latin typeface="+mn-lt"/>
                          <a:ea typeface="+mn-ea"/>
                          <a:cs typeface="+mn-cs"/>
                        </a:rPr>
                        <a:t>subscription proceeds</a:t>
                      </a:r>
                      <a:r>
                        <a:rPr lang="en-GB" sz="1200" dirty="0">
                          <a:solidFill>
                            <a:schemeClr val="tx1"/>
                          </a:solidFill>
                        </a:rPr>
                        <a:t>, (ii) </a:t>
                      </a:r>
                      <a:r>
                        <a:rPr kumimoji="0" lang="en-GB" sz="1200" b="0" i="0" u="none" strike="noStrike" kern="0" cap="none" spc="-20" normalizeH="0" dirty="0">
                          <a:ln>
                            <a:noFill/>
                          </a:ln>
                          <a:solidFill>
                            <a:schemeClr val="accent1"/>
                          </a:solidFill>
                          <a:effectLst/>
                          <a:uLnTx/>
                          <a:uFillTx/>
                          <a:latin typeface="+mn-lt"/>
                          <a:ea typeface="+mn-ea"/>
                          <a:cs typeface="+mn-cs"/>
                        </a:rPr>
                        <a:t>redemption proceeds </a:t>
                      </a:r>
                      <a:r>
                        <a:rPr lang="en-GB" sz="1200" dirty="0">
                          <a:solidFill>
                            <a:schemeClr val="tx1"/>
                          </a:solidFill>
                        </a:rPr>
                        <a:t>or (iii) </a:t>
                      </a:r>
                      <a:r>
                        <a:rPr kumimoji="0" lang="en-GB" sz="1200" b="0" i="0" u="none" strike="noStrike" kern="0" cap="none" spc="-20" normalizeH="0" dirty="0">
                          <a:ln>
                            <a:noFill/>
                          </a:ln>
                          <a:solidFill>
                            <a:schemeClr val="accent1"/>
                          </a:solidFill>
                          <a:effectLst/>
                          <a:uLnTx/>
                          <a:uFillTx/>
                          <a:latin typeface="+mn-lt"/>
                          <a:ea typeface="+mn-ea"/>
                          <a:cs typeface="+mn-cs"/>
                        </a:rPr>
                        <a:t>distribution proceeds </a:t>
                      </a:r>
                      <a:r>
                        <a:rPr lang="en-GB" sz="1200" dirty="0">
                          <a:solidFill>
                            <a:schemeClr val="tx1"/>
                          </a:solidFill>
                        </a:rPr>
                        <a:t>in respect of the Relevant CIS in an account which is separate from its own account and designated for holding such proceeds </a:t>
                      </a:r>
                    </a:p>
                  </a:txBody>
                  <a:tcPr>
                    <a:solidFill>
                      <a:schemeClr val="bg1"/>
                    </a:solidFill>
                  </a:tcPr>
                </a:tc>
                <a:extLst>
                  <a:ext uri="{0D108BD9-81ED-4DB2-BD59-A6C34878D82A}">
                    <a16:rowId xmlns:a16="http://schemas.microsoft.com/office/drawing/2014/main" val="1816634677"/>
                  </a:ext>
                </a:extLst>
              </a:tr>
            </a:tbl>
          </a:graphicData>
        </a:graphic>
      </p:graphicFrame>
    </p:spTree>
    <p:extLst>
      <p:ext uri="{BB962C8B-B14F-4D97-AF65-F5344CB8AC3E}">
        <p14:creationId xmlns:p14="http://schemas.microsoft.com/office/powerpoint/2010/main" val="4097126165"/>
      </p:ext>
    </p:extLst>
  </p:cSld>
  <p:clrMapOvr>
    <a:masterClrMapping/>
  </p:clrMapOvr>
</p:sld>
</file>

<file path=ppt/slides/slide3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itle 1" descr="" title="">
            <a:extLst>
              <a:ext uri="{FF2B5EF4-FFF2-40B4-BE49-F238E27FC236}">
                <a16:creationId xmlns:a16="http://schemas.microsoft.com/office/drawing/2014/main" id="{48E14CD2-42E2-47F8-AEAA-B35E1B5B7B27}"/>
              </a:ext>
            </a:extLst>
          </p:cNvPr>
          <p:cNvSpPr>
            <a:spLocks noGrp="1"/>
          </p:cNvSpPr>
          <p:nvPr>
            <p:ph type="title"/>
          </p:nvPr>
        </p:nvSpPr>
        <p:spPr/>
        <p:txBody>
          <a:bodyPr/>
          <a:lstStyle/>
          <a:p>
            <a:r>
              <a:rPr lang="en-GB" dirty="0"/>
              <a:t>A. </a:t>
            </a:r>
            <a:r>
              <a:rPr lang="en-US" dirty="0"/>
              <a:t>Securities and Futures (Financial Resources) Rules ("FRR") (Cap. 571N)</a:t>
            </a:r>
            <a:br>
              <a:rPr lang="en-US" dirty="0"/>
            </a:br>
            <a:endParaRPr lang="en-GB" dirty="0"/>
          </a:p>
        </p:txBody>
      </p:sp>
      <p:graphicFrame>
        <p:nvGraphicFramePr>
          <p:cNvPr id="2" name="Table 2" descr="" title="">
            <a:extLst>
              <a:ext uri="{FF2B5EF4-FFF2-40B4-BE49-F238E27FC236}">
                <a16:creationId xmlns:a16="http://schemas.microsoft.com/office/drawing/2014/main" id="{EFC25B1B-93D6-47AB-ADD0-4A58411A8E3F}"/>
              </a:ext>
            </a:extLst>
          </p:cNvPr>
          <p:cNvGraphicFramePr>
            <a:graphicFrameLocks noGrp="1"/>
          </p:cNvGraphicFramePr>
          <p:nvPr>
            <p:extLst>
              <p:ext uri="{D42A27DB-BD31-4B8C-83A1-F6EECF244321}">
                <p14:modId xmlns:p14="http://schemas.microsoft.com/office/powerpoint/2010/main" val="3669141051"/>
              </p:ext>
            </p:extLst>
          </p:nvPr>
        </p:nvGraphicFramePr>
        <p:xfrm>
          <a:off x="566738" y="1657350"/>
          <a:ext cx="7891458" cy="2656840"/>
        </p:xfrm>
        <a:graphic>
          <a:graphicData uri="http://schemas.openxmlformats.org/drawingml/2006/table">
            <a:tbl>
              <a:tblPr firstRow="1" bandRow="1">
                <a:tableStyleId>{5C22544A-7EE6-4342-B048-85BDC9FD1C3A}</a:tableStyleId>
              </a:tblPr>
              <a:tblGrid>
                <a:gridCol w="1338262">
                  <a:extLst>
                    <a:ext uri="{9D8B030D-6E8A-4147-A177-3AD203B41FA5}">
                      <a16:colId xmlns:a16="http://schemas.microsoft.com/office/drawing/2014/main" val="1967411656"/>
                    </a:ext>
                  </a:extLst>
                </a:gridCol>
                <a:gridCol w="6553196">
                  <a:extLst>
                    <a:ext uri="{9D8B030D-6E8A-4147-A177-3AD203B41FA5}">
                      <a16:colId xmlns:a16="http://schemas.microsoft.com/office/drawing/2014/main" val="2516305618"/>
                    </a:ext>
                  </a:extLst>
                </a:gridCol>
              </a:tblGrid>
              <a:tr h="370840">
                <a:tc gridSpan="2">
                  <a:txBody>
                    <a:bodyPr/>
                    <a:lstStyle/>
                    <a:p>
                      <a:r>
                        <a:rPr lang="en-GB" sz="1200" dirty="0">
                          <a:solidFill>
                            <a:schemeClr val="bg1"/>
                          </a:solidFill>
                        </a:rPr>
                        <a:t>RA 13 </a:t>
                      </a:r>
                    </a:p>
                  </a:txBody>
                  <a:tcPr>
                    <a:solidFill>
                      <a:schemeClr val="tx2"/>
                    </a:solidFill>
                  </a:tcPr>
                </a:tc>
                <a:tc hMerge="1">
                  <a:txBody>
                    <a:bodyPr/>
                    <a:lstStyle/>
                    <a:p>
                      <a:endParaRPr lang="en-GB" dirty="0"/>
                    </a:p>
                  </a:txBody>
                  <a:tcPr/>
                </a:tc>
                <a:extLst>
                  <a:ext uri="{0D108BD9-81ED-4DB2-BD59-A6C34878D82A}">
                    <a16:rowId xmlns:a16="http://schemas.microsoft.com/office/drawing/2014/main" val="3542267351"/>
                  </a:ext>
                </a:extLst>
              </a:tr>
              <a:tr h="370840">
                <a:tc>
                  <a:txBody>
                    <a:bodyPr/>
                    <a:lstStyle/>
                    <a:p>
                      <a:r>
                        <a:rPr lang="en-GB" sz="1200" b="1" dirty="0">
                          <a:solidFill>
                            <a:schemeClr val="tx1"/>
                          </a:solidFill>
                        </a:rPr>
                        <a:t>Ranking liabilities: </a:t>
                      </a:r>
                    </a:p>
                  </a:txBody>
                  <a:tcPr>
                    <a:solidFill>
                      <a:schemeClr val="bg1"/>
                    </a:solidFill>
                  </a:tcPr>
                </a:tc>
                <a:tc>
                  <a:txBody>
                    <a:bodyPr/>
                    <a:lstStyle/>
                    <a:p>
                      <a:pPr marL="171450" indent="-171450">
                        <a:buClr>
                          <a:srgbClr val="EE3135"/>
                        </a:buClr>
                        <a:buFont typeface="Wingdings" panose="05000000000000000000" pitchFamily="2" charset="2"/>
                        <a:buChar char="§"/>
                      </a:pPr>
                      <a:r>
                        <a:rPr lang="en-US" sz="1200" dirty="0">
                          <a:solidFill>
                            <a:schemeClr val="tx1"/>
                          </a:solidFill>
                        </a:rPr>
                        <a:t>The aggregate of the amounts required to be </a:t>
                      </a:r>
                      <a:r>
                        <a:rPr kumimoji="0" lang="en-US" sz="1200" b="0" i="0" u="none" strike="noStrike" kern="0" cap="none" spc="0" normalizeH="0" baseline="0" dirty="0">
                          <a:ln>
                            <a:noFill/>
                          </a:ln>
                          <a:solidFill>
                            <a:schemeClr val="accent1"/>
                          </a:solidFill>
                          <a:effectLst/>
                          <a:uLnTx/>
                          <a:uFillTx/>
                          <a:latin typeface="Arial"/>
                          <a:ea typeface="+mn-ea"/>
                          <a:cs typeface="+mn-cs"/>
                        </a:rPr>
                        <a:t>included</a:t>
                      </a:r>
                      <a:r>
                        <a:rPr lang="en-US" sz="1200" dirty="0">
                          <a:solidFill>
                            <a:schemeClr val="tx1"/>
                          </a:solidFill>
                        </a:rPr>
                        <a:t> in the Licensed Corporation’s ranking liabilities is set out in Division 4 of Part 4 of </a:t>
                      </a:r>
                      <a:r>
                        <a:rPr lang="en-US" sz="1200" dirty="0" err="1">
                          <a:solidFill>
                            <a:schemeClr val="tx1"/>
                          </a:solidFill>
                        </a:rPr>
                        <a:t>FRR</a:t>
                      </a:r>
                      <a:r>
                        <a:rPr lang="en-US" sz="1200" dirty="0">
                          <a:solidFill>
                            <a:schemeClr val="tx1"/>
                          </a:solidFill>
                        </a:rPr>
                        <a:t>, which includes but not limited to:</a:t>
                      </a:r>
                    </a:p>
                    <a:p>
                      <a:pPr marL="0" indent="0">
                        <a:buClr>
                          <a:srgbClr val="EE3135"/>
                        </a:buClr>
                        <a:buFont typeface="Wingdings" panose="05000000000000000000" pitchFamily="2" charset="2"/>
                        <a:buNone/>
                      </a:pPr>
                      <a:endParaRPr lang="en-US" sz="1200" dirty="0">
                        <a:solidFill>
                          <a:schemeClr val="tx1"/>
                        </a:solidFill>
                      </a:endParaRPr>
                    </a:p>
                    <a:p>
                      <a:pPr marL="401638" lvl="1" indent="-228600">
                        <a:buClr>
                          <a:srgbClr val="EE3135"/>
                        </a:buClr>
                        <a:buFont typeface="Wingdings" panose="05000000000000000000" pitchFamily="2" charset="2"/>
                        <a:buChar char="§"/>
                      </a:pPr>
                      <a:r>
                        <a:rPr lang="en-US" sz="1200" kern="1200" dirty="0">
                          <a:solidFill>
                            <a:schemeClr val="tx1"/>
                          </a:solidFill>
                          <a:latin typeface="+mn-lt"/>
                          <a:ea typeface="+mn-ea"/>
                          <a:cs typeface="+mn-cs"/>
                        </a:rPr>
                        <a:t>any amount of </a:t>
                      </a:r>
                      <a:r>
                        <a:rPr kumimoji="0" lang="en-US" sz="1200" b="0" i="0" u="none" strike="noStrike" kern="0" cap="none" spc="0" normalizeH="0" baseline="0" dirty="0">
                          <a:ln>
                            <a:noFill/>
                          </a:ln>
                          <a:solidFill>
                            <a:schemeClr val="accent1"/>
                          </a:solidFill>
                          <a:effectLst/>
                          <a:uLnTx/>
                          <a:uFillTx/>
                          <a:latin typeface="Arial"/>
                          <a:ea typeface="+mn-ea"/>
                          <a:cs typeface="+mn-cs"/>
                        </a:rPr>
                        <a:t>scheme money</a:t>
                      </a:r>
                      <a:r>
                        <a:rPr lang="en-US" sz="1200" kern="1200" dirty="0">
                          <a:solidFill>
                            <a:schemeClr val="tx1"/>
                          </a:solidFill>
                          <a:latin typeface="+mn-lt"/>
                          <a:ea typeface="+mn-ea"/>
                          <a:cs typeface="+mn-cs"/>
                        </a:rPr>
                        <a:t> in respect of a Relevant CIS held by the Licensed Corporation</a:t>
                      </a:r>
                    </a:p>
                    <a:p>
                      <a:pPr marL="401638" lvl="1" indent="-228600">
                        <a:buClr>
                          <a:srgbClr val="EE3135"/>
                        </a:buClr>
                        <a:buFont typeface="Wingdings" panose="05000000000000000000" pitchFamily="2" charset="2"/>
                        <a:buChar char="§"/>
                      </a:pPr>
                      <a:endParaRPr lang="en-US" sz="1200" kern="1200" dirty="0">
                        <a:solidFill>
                          <a:schemeClr val="tx1"/>
                        </a:solidFill>
                        <a:latin typeface="+mn-lt"/>
                        <a:ea typeface="+mn-ea"/>
                        <a:cs typeface="+mn-cs"/>
                      </a:endParaRPr>
                    </a:p>
                    <a:p>
                      <a:pPr marL="401638" lvl="1" indent="-228600">
                        <a:buClr>
                          <a:srgbClr val="EE3135"/>
                        </a:buClr>
                        <a:buFont typeface="Wingdings" panose="05000000000000000000" pitchFamily="2" charset="2"/>
                        <a:buChar char="§"/>
                      </a:pPr>
                      <a:r>
                        <a:rPr lang="en-US" sz="1200" kern="1200" dirty="0">
                          <a:solidFill>
                            <a:schemeClr val="tx1"/>
                          </a:solidFill>
                          <a:latin typeface="+mn-lt"/>
                          <a:ea typeface="+mn-ea"/>
                          <a:cs typeface="+mn-cs"/>
                        </a:rPr>
                        <a:t>any amount held by the Licensed Corporation on behalf of the subscribers/scheme participants of a Relevant CIS constituting </a:t>
                      </a:r>
                      <a:r>
                        <a:rPr kumimoji="0" lang="en-US" sz="1200" b="0" i="0" u="none" strike="noStrike" kern="0" cap="none" spc="0" normalizeH="0" baseline="0" dirty="0">
                          <a:ln>
                            <a:noFill/>
                          </a:ln>
                          <a:solidFill>
                            <a:schemeClr val="accent1"/>
                          </a:solidFill>
                          <a:effectLst/>
                          <a:uLnTx/>
                          <a:uFillTx/>
                          <a:latin typeface="Arial"/>
                          <a:ea typeface="+mn-ea"/>
                          <a:cs typeface="+mn-cs"/>
                        </a:rPr>
                        <a:t>subscription proceeds/redemption proceeds/distribution proceeds</a:t>
                      </a:r>
                    </a:p>
                    <a:p>
                      <a:pPr marL="401638" lvl="1" indent="-228600">
                        <a:buClr>
                          <a:srgbClr val="EE3135"/>
                        </a:buClr>
                        <a:buFont typeface="Wingdings" panose="05000000000000000000" pitchFamily="2" charset="2"/>
                        <a:buChar char="§"/>
                      </a:pPr>
                      <a:endParaRPr lang="en-US" sz="1200" kern="1200" dirty="0">
                        <a:solidFill>
                          <a:schemeClr val="tx1"/>
                        </a:solidFill>
                        <a:latin typeface="+mn-lt"/>
                        <a:ea typeface="+mn-ea"/>
                        <a:cs typeface="+mn-cs"/>
                      </a:endParaRPr>
                    </a:p>
                    <a:p>
                      <a:pPr marL="401638" lvl="1" indent="-228600">
                        <a:buClr>
                          <a:srgbClr val="EE3135"/>
                        </a:buClr>
                        <a:buFont typeface="Wingdings" panose="05000000000000000000" pitchFamily="2" charset="2"/>
                        <a:buChar char="§"/>
                      </a:pPr>
                      <a:r>
                        <a:rPr lang="en-US" sz="1200" kern="1200" dirty="0">
                          <a:solidFill>
                            <a:schemeClr val="tx1"/>
                          </a:solidFill>
                          <a:latin typeface="+mn-lt"/>
                          <a:ea typeface="+mn-ea"/>
                          <a:cs typeface="+mn-cs"/>
                        </a:rPr>
                        <a:t>any amount payable to any person which arises from the </a:t>
                      </a:r>
                      <a:r>
                        <a:rPr kumimoji="0" lang="en-US" sz="1200" b="0" i="0" u="none" strike="noStrike" kern="0" cap="none" spc="0" normalizeH="0" baseline="0" dirty="0">
                          <a:ln>
                            <a:noFill/>
                          </a:ln>
                          <a:solidFill>
                            <a:schemeClr val="accent1"/>
                          </a:solidFill>
                          <a:effectLst/>
                          <a:uLnTx/>
                          <a:uFillTx/>
                          <a:latin typeface="Arial"/>
                          <a:ea typeface="+mn-ea"/>
                          <a:cs typeface="+mn-cs"/>
                        </a:rPr>
                        <a:t>carrying on of the </a:t>
                      </a:r>
                      <a:r>
                        <a:rPr kumimoji="0" lang="en-US" sz="1200" b="0" i="0" u="none" strike="noStrike" kern="0" cap="none" spc="0" normalizeH="0" baseline="0" dirty="0" err="1">
                          <a:ln>
                            <a:noFill/>
                          </a:ln>
                          <a:solidFill>
                            <a:schemeClr val="accent1"/>
                          </a:solidFill>
                          <a:effectLst/>
                          <a:uLnTx/>
                          <a:uFillTx/>
                          <a:latin typeface="Arial"/>
                          <a:ea typeface="+mn-ea"/>
                          <a:cs typeface="+mn-cs"/>
                        </a:rPr>
                        <a:t>RA13</a:t>
                      </a:r>
                      <a:r>
                        <a:rPr kumimoji="0" lang="en-US" sz="1200" b="0" i="0" u="none" strike="noStrike" kern="0" cap="none" spc="0" normalizeH="0" baseline="0" dirty="0">
                          <a:ln>
                            <a:noFill/>
                          </a:ln>
                          <a:solidFill>
                            <a:schemeClr val="accent1"/>
                          </a:solidFill>
                          <a:effectLst/>
                          <a:uLnTx/>
                          <a:uFillTx/>
                          <a:latin typeface="Arial"/>
                          <a:ea typeface="+mn-ea"/>
                          <a:cs typeface="+mn-cs"/>
                        </a:rPr>
                        <a:t> in relation to any obligation incurred solely on behalf of a Relevant CIS</a:t>
                      </a:r>
                    </a:p>
                  </a:txBody>
                  <a:tcPr>
                    <a:solidFill>
                      <a:schemeClr val="bg1"/>
                    </a:solidFill>
                  </a:tcPr>
                </a:tc>
                <a:extLst>
                  <a:ext uri="{0D108BD9-81ED-4DB2-BD59-A6C34878D82A}">
                    <a16:rowId xmlns:a16="http://schemas.microsoft.com/office/drawing/2014/main" val="1565436064"/>
                  </a:ext>
                </a:extLst>
              </a:tr>
            </a:tbl>
          </a:graphicData>
        </a:graphic>
      </p:graphicFrame>
    </p:spTree>
    <p:extLst>
      <p:ext uri="{BB962C8B-B14F-4D97-AF65-F5344CB8AC3E}">
        <p14:creationId xmlns:p14="http://schemas.microsoft.com/office/powerpoint/2010/main" val="55741257"/>
      </p:ext>
    </p:extLst>
  </p:cSld>
  <p:clrMapOvr>
    <a:masterClrMapping/>
  </p:clrMapOvr>
</p:sld>
</file>

<file path=ppt/slides/slide3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itle 1" descr="" title="">
            <a:extLst>
              <a:ext uri="{FF2B5EF4-FFF2-40B4-BE49-F238E27FC236}">
                <a16:creationId xmlns:a16="http://schemas.microsoft.com/office/drawing/2014/main" id="{48E14CD2-42E2-47F8-AEAA-B35E1B5B7B27}"/>
              </a:ext>
            </a:extLst>
          </p:cNvPr>
          <p:cNvSpPr>
            <a:spLocks noGrp="1"/>
          </p:cNvSpPr>
          <p:nvPr>
            <p:ph type="title"/>
          </p:nvPr>
        </p:nvSpPr>
        <p:spPr/>
        <p:txBody>
          <a:bodyPr/>
          <a:lstStyle/>
          <a:p>
            <a:r>
              <a:rPr lang="en-GB" dirty="0"/>
              <a:t>A. </a:t>
            </a:r>
            <a:r>
              <a:rPr lang="en-US" dirty="0"/>
              <a:t>Securities and Futures (Financial Resources) Rules ("FRR") (Cap. 571N)</a:t>
            </a:r>
            <a:br>
              <a:rPr lang="en-US" dirty="0"/>
            </a:br>
            <a:endParaRPr lang="en-GB" dirty="0"/>
          </a:p>
        </p:txBody>
      </p:sp>
      <p:graphicFrame>
        <p:nvGraphicFramePr>
          <p:cNvPr id="2" name="Table 2" descr="" title="">
            <a:extLst>
              <a:ext uri="{FF2B5EF4-FFF2-40B4-BE49-F238E27FC236}">
                <a16:creationId xmlns:a16="http://schemas.microsoft.com/office/drawing/2014/main" id="{EFC25B1B-93D6-47AB-ADD0-4A58411A8E3F}"/>
              </a:ext>
            </a:extLst>
          </p:cNvPr>
          <p:cNvGraphicFramePr>
            <a:graphicFrameLocks noGrp="1"/>
          </p:cNvGraphicFramePr>
          <p:nvPr>
            <p:extLst>
              <p:ext uri="{D42A27DB-BD31-4B8C-83A1-F6EECF244321}">
                <p14:modId xmlns:p14="http://schemas.microsoft.com/office/powerpoint/2010/main" val="1948648492"/>
              </p:ext>
            </p:extLst>
          </p:nvPr>
        </p:nvGraphicFramePr>
        <p:xfrm>
          <a:off x="566738" y="1657350"/>
          <a:ext cx="7891458" cy="2473960"/>
        </p:xfrm>
        <a:graphic>
          <a:graphicData uri="http://schemas.openxmlformats.org/drawingml/2006/table">
            <a:tbl>
              <a:tblPr firstRow="1" bandRow="1">
                <a:tableStyleId>{5C22544A-7EE6-4342-B048-85BDC9FD1C3A}</a:tableStyleId>
              </a:tblPr>
              <a:tblGrid>
                <a:gridCol w="1338262">
                  <a:extLst>
                    <a:ext uri="{9D8B030D-6E8A-4147-A177-3AD203B41FA5}">
                      <a16:colId xmlns:a16="http://schemas.microsoft.com/office/drawing/2014/main" val="1967411656"/>
                    </a:ext>
                  </a:extLst>
                </a:gridCol>
                <a:gridCol w="6553196">
                  <a:extLst>
                    <a:ext uri="{9D8B030D-6E8A-4147-A177-3AD203B41FA5}">
                      <a16:colId xmlns:a16="http://schemas.microsoft.com/office/drawing/2014/main" val="2516305618"/>
                    </a:ext>
                  </a:extLst>
                </a:gridCol>
              </a:tblGrid>
              <a:tr h="370840">
                <a:tc gridSpan="2">
                  <a:txBody>
                    <a:bodyPr/>
                    <a:lstStyle/>
                    <a:p>
                      <a:r>
                        <a:rPr lang="en-GB" sz="1200" dirty="0">
                          <a:solidFill>
                            <a:schemeClr val="bg1"/>
                          </a:solidFill>
                        </a:rPr>
                        <a:t>RA 13 </a:t>
                      </a:r>
                    </a:p>
                  </a:txBody>
                  <a:tcPr>
                    <a:solidFill>
                      <a:schemeClr val="tx2"/>
                    </a:solidFill>
                  </a:tcPr>
                </a:tc>
                <a:tc hMerge="1">
                  <a:txBody>
                    <a:bodyPr/>
                    <a:lstStyle/>
                    <a:p>
                      <a:endParaRPr lang="en-GB" dirty="0"/>
                    </a:p>
                  </a:txBody>
                  <a:tcPr/>
                </a:tc>
                <a:extLst>
                  <a:ext uri="{0D108BD9-81ED-4DB2-BD59-A6C34878D82A}">
                    <a16:rowId xmlns:a16="http://schemas.microsoft.com/office/drawing/2014/main" val="3542267351"/>
                  </a:ext>
                </a:extLst>
              </a:tr>
              <a:tr h="370840">
                <a:tc>
                  <a:txBody>
                    <a:bodyPr/>
                    <a:lstStyle/>
                    <a:p>
                      <a:r>
                        <a:rPr lang="en-GB" sz="1200" b="1" dirty="0">
                          <a:solidFill>
                            <a:schemeClr val="tx1"/>
                          </a:solidFill>
                        </a:rPr>
                        <a:t>Ranking liabilities: </a:t>
                      </a:r>
                    </a:p>
                  </a:txBody>
                  <a:tcPr>
                    <a:solidFill>
                      <a:schemeClr val="bg1"/>
                    </a:solidFill>
                  </a:tcPr>
                </a:tc>
                <a:tc>
                  <a:txBody>
                    <a:bodyPr/>
                    <a:lstStyle/>
                    <a:p>
                      <a:pPr marL="171450" indent="-171450">
                        <a:buClr>
                          <a:srgbClr val="EE3135"/>
                        </a:buClr>
                        <a:buFont typeface="Wingdings" panose="05000000000000000000" pitchFamily="2" charset="2"/>
                        <a:buChar char="§"/>
                      </a:pPr>
                      <a:r>
                        <a:rPr lang="en-US" sz="1200" dirty="0">
                          <a:solidFill>
                            <a:schemeClr val="tx1"/>
                          </a:solidFill>
                        </a:rPr>
                        <a:t>The following could be </a:t>
                      </a:r>
                      <a:r>
                        <a:rPr kumimoji="0" lang="en-US" sz="1200" b="0" i="0" u="none" strike="noStrike" kern="0" cap="none" spc="0" normalizeH="0" baseline="0" dirty="0">
                          <a:ln>
                            <a:noFill/>
                          </a:ln>
                          <a:solidFill>
                            <a:schemeClr val="accent1"/>
                          </a:solidFill>
                          <a:effectLst/>
                          <a:uLnTx/>
                          <a:uFillTx/>
                          <a:latin typeface="Arial"/>
                          <a:ea typeface="+mn-ea"/>
                          <a:cs typeface="+mn-cs"/>
                        </a:rPr>
                        <a:t>excluded</a:t>
                      </a:r>
                      <a:r>
                        <a:rPr lang="en-US" sz="1200" dirty="0">
                          <a:solidFill>
                            <a:schemeClr val="tx1"/>
                          </a:solidFill>
                        </a:rPr>
                        <a:t> from the calculation of ranking liabilities:</a:t>
                      </a:r>
                    </a:p>
                    <a:p>
                      <a:pPr marL="171450" indent="-171450">
                        <a:buClr>
                          <a:srgbClr val="EE3135"/>
                        </a:buClr>
                        <a:buFont typeface="Wingdings" panose="05000000000000000000" pitchFamily="2" charset="2"/>
                        <a:buChar char="§"/>
                      </a:pPr>
                      <a:endParaRPr lang="en-US" sz="1200" dirty="0">
                        <a:solidFill>
                          <a:schemeClr val="tx1"/>
                        </a:solidFill>
                      </a:endParaRPr>
                    </a:p>
                    <a:p>
                      <a:pPr marL="401638" lvl="1" indent="-228600">
                        <a:buClr>
                          <a:srgbClr val="EE3135"/>
                        </a:buClr>
                        <a:buFont typeface="Wingdings" panose="05000000000000000000" pitchFamily="2" charset="2"/>
                        <a:buChar char="§"/>
                      </a:pPr>
                      <a:r>
                        <a:rPr lang="en-US" sz="1200" dirty="0">
                          <a:solidFill>
                            <a:schemeClr val="tx1"/>
                          </a:solidFill>
                        </a:rPr>
                        <a:t>scheme money held in </a:t>
                      </a:r>
                      <a:r>
                        <a:rPr kumimoji="0" lang="en-US" sz="1200" b="0" i="0" u="none" strike="noStrike" kern="0" cap="none" spc="0" normalizeH="0" baseline="0" dirty="0">
                          <a:ln>
                            <a:noFill/>
                          </a:ln>
                          <a:solidFill>
                            <a:schemeClr val="accent1"/>
                          </a:solidFill>
                          <a:effectLst/>
                          <a:uLnTx/>
                          <a:uFillTx/>
                          <a:latin typeface="Arial"/>
                          <a:ea typeface="+mn-ea"/>
                          <a:cs typeface="+mn-cs"/>
                        </a:rPr>
                        <a:t>designated segregated accounts</a:t>
                      </a:r>
                    </a:p>
                    <a:p>
                      <a:pPr marL="401638" lvl="1" indent="-228600">
                        <a:buClr>
                          <a:srgbClr val="EE3135"/>
                        </a:buClr>
                        <a:buFont typeface="Wingdings" panose="05000000000000000000" pitchFamily="2" charset="2"/>
                        <a:buChar char="§"/>
                      </a:pPr>
                      <a:endParaRPr lang="en-US" sz="1200" dirty="0">
                        <a:solidFill>
                          <a:schemeClr val="tx1"/>
                        </a:solidFill>
                      </a:endParaRPr>
                    </a:p>
                    <a:p>
                      <a:pPr marL="401638" lvl="1" indent="-228600">
                        <a:buClr>
                          <a:srgbClr val="EE3135"/>
                        </a:buClr>
                        <a:buFont typeface="Wingdings" panose="05000000000000000000" pitchFamily="2" charset="2"/>
                        <a:buChar char="§"/>
                      </a:pPr>
                      <a:r>
                        <a:rPr lang="en-US" sz="1200" dirty="0">
                          <a:solidFill>
                            <a:schemeClr val="tx1"/>
                          </a:solidFill>
                        </a:rPr>
                        <a:t>money held for the subscribers/scheme participants in accounts which are </a:t>
                      </a:r>
                      <a:r>
                        <a:rPr kumimoji="0" lang="en-US" sz="1200" b="0" i="0" u="none" strike="noStrike" kern="0" cap="none" spc="0" normalizeH="0" baseline="0" dirty="0">
                          <a:ln>
                            <a:noFill/>
                          </a:ln>
                          <a:solidFill>
                            <a:schemeClr val="accent1"/>
                          </a:solidFill>
                          <a:effectLst/>
                          <a:uLnTx/>
                          <a:uFillTx/>
                          <a:latin typeface="Arial"/>
                          <a:ea typeface="+mn-ea"/>
                          <a:cs typeface="+mn-cs"/>
                        </a:rPr>
                        <a:t>separated from the Licensed Corporation’s own accounts</a:t>
                      </a:r>
                      <a:r>
                        <a:rPr lang="en-US" sz="1200" dirty="0">
                          <a:solidFill>
                            <a:schemeClr val="tx1"/>
                          </a:solidFill>
                        </a:rPr>
                        <a:t> and </a:t>
                      </a:r>
                      <a:r>
                        <a:rPr kumimoji="0" lang="en-US" sz="1200" b="0" i="0" u="none" strike="noStrike" kern="0" cap="none" spc="0" normalizeH="0" baseline="0" dirty="0">
                          <a:ln>
                            <a:noFill/>
                          </a:ln>
                          <a:solidFill>
                            <a:schemeClr val="accent1"/>
                          </a:solidFill>
                          <a:effectLst/>
                          <a:uLnTx/>
                          <a:uFillTx/>
                          <a:latin typeface="Arial"/>
                          <a:ea typeface="+mn-ea"/>
                          <a:cs typeface="+mn-cs"/>
                        </a:rPr>
                        <a:t>designated for holding such proceeds</a:t>
                      </a:r>
                    </a:p>
                    <a:p>
                      <a:pPr marL="401638" lvl="1" indent="-228600">
                        <a:buClr>
                          <a:srgbClr val="EE3135"/>
                        </a:buClr>
                        <a:buFont typeface="Wingdings" panose="05000000000000000000" pitchFamily="2" charset="2"/>
                        <a:buChar char="§"/>
                      </a:pPr>
                      <a:endParaRPr lang="en-US" sz="1200" dirty="0">
                        <a:solidFill>
                          <a:schemeClr val="tx1"/>
                        </a:solidFill>
                      </a:endParaRPr>
                    </a:p>
                    <a:p>
                      <a:pPr marL="401638" lvl="1" indent="-228600">
                        <a:buClr>
                          <a:srgbClr val="EE3135"/>
                        </a:buClr>
                        <a:buFont typeface="Wingdings" panose="05000000000000000000" pitchFamily="2" charset="2"/>
                        <a:buChar char="§"/>
                      </a:pPr>
                      <a:r>
                        <a:rPr lang="en-US" sz="1200" dirty="0">
                          <a:solidFill>
                            <a:schemeClr val="tx1"/>
                          </a:solidFill>
                        </a:rPr>
                        <a:t>any amount payable to others arising from the conduct of the </a:t>
                      </a:r>
                      <a:r>
                        <a:rPr lang="en-US" sz="1200" dirty="0" err="1">
                          <a:solidFill>
                            <a:schemeClr val="tx1"/>
                          </a:solidFill>
                        </a:rPr>
                        <a:t>RA13</a:t>
                      </a:r>
                      <a:r>
                        <a:rPr lang="en-US" sz="1200" dirty="0">
                          <a:solidFill>
                            <a:schemeClr val="tx1"/>
                          </a:solidFill>
                        </a:rPr>
                        <a:t> in relation to any obligation incurred solely on behalf of a Relevant CIS (which are </a:t>
                      </a:r>
                      <a:r>
                        <a:rPr kumimoji="0" lang="en-US" sz="1200" b="0" i="0" u="none" strike="noStrike" kern="0" cap="none" spc="0" normalizeH="0" baseline="0" dirty="0">
                          <a:ln>
                            <a:noFill/>
                          </a:ln>
                          <a:solidFill>
                            <a:schemeClr val="accent1"/>
                          </a:solidFill>
                          <a:effectLst/>
                          <a:uLnTx/>
                          <a:uFillTx/>
                          <a:latin typeface="Arial"/>
                          <a:ea typeface="+mn-ea"/>
                          <a:cs typeface="+mn-cs"/>
                        </a:rPr>
                        <a:t>payable without recourse to the assets of the Licensed Corporation</a:t>
                      </a:r>
                      <a:r>
                        <a:rPr lang="en-US" sz="1200" dirty="0">
                          <a:solidFill>
                            <a:schemeClr val="tx1"/>
                          </a:solidFill>
                        </a:rPr>
                        <a:t>)</a:t>
                      </a:r>
                    </a:p>
                  </a:txBody>
                  <a:tcPr>
                    <a:solidFill>
                      <a:schemeClr val="bg1"/>
                    </a:solidFill>
                  </a:tcPr>
                </a:tc>
                <a:extLst>
                  <a:ext uri="{0D108BD9-81ED-4DB2-BD59-A6C34878D82A}">
                    <a16:rowId xmlns:a16="http://schemas.microsoft.com/office/drawing/2014/main" val="1565436064"/>
                  </a:ext>
                </a:extLst>
              </a:tr>
            </a:tbl>
          </a:graphicData>
        </a:graphic>
      </p:graphicFrame>
    </p:spTree>
    <p:extLst>
      <p:ext uri="{BB962C8B-B14F-4D97-AF65-F5344CB8AC3E}">
        <p14:creationId xmlns:p14="http://schemas.microsoft.com/office/powerpoint/2010/main" val="1554988778"/>
      </p:ext>
    </p:extLst>
  </p:cSld>
  <p:clrMapOvr>
    <a:masterClrMapping/>
  </p:clrMapOvr>
</p:sld>
</file>

<file path=ppt/slides/slide3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itle 1" descr="" title="">
            <a:extLst>
              <a:ext uri="{FF2B5EF4-FFF2-40B4-BE49-F238E27FC236}">
                <a16:creationId xmlns:a16="http://schemas.microsoft.com/office/drawing/2014/main" id="{48E14CD2-42E2-47F8-AEAA-B35E1B5B7B27}"/>
              </a:ext>
            </a:extLst>
          </p:cNvPr>
          <p:cNvSpPr>
            <a:spLocks noGrp="1"/>
          </p:cNvSpPr>
          <p:nvPr>
            <p:ph type="title"/>
          </p:nvPr>
        </p:nvSpPr>
        <p:spPr/>
        <p:txBody>
          <a:bodyPr/>
          <a:lstStyle/>
          <a:p>
            <a:r>
              <a:rPr lang="en-GB" dirty="0"/>
              <a:t>B. Securities and Futures (Client Money) Rules ("CMR") (Cap. 571I)</a:t>
            </a:r>
            <a:br>
              <a:rPr lang="en-US" dirty="0"/>
            </a:br>
            <a:endParaRPr lang="en-GB" dirty="0"/>
          </a:p>
        </p:txBody>
      </p:sp>
      <p:grpSp>
        <p:nvGrpSpPr>
          <p:cNvPr id="8" name="Group 7" descr="" title="">
            <a:extLst>
              <a:ext uri="{FF2B5EF4-FFF2-40B4-BE49-F238E27FC236}">
                <a16:creationId xmlns:a16="http://schemas.microsoft.com/office/drawing/2014/main" id="{AD5E8C2C-8291-46AC-9BBD-CBD6F111D817}"/>
              </a:ext>
            </a:extLst>
          </p:cNvPr>
          <p:cNvGrpSpPr/>
          <p:nvPr/>
        </p:nvGrpSpPr>
        <p:grpSpPr>
          <a:xfrm>
            <a:off x="566738" y="1645920"/>
            <a:ext cx="8120062" cy="1840230"/>
            <a:chOff x="304800" y="1243321"/>
            <a:chExt cx="3657602" cy="1931906"/>
          </a:xfrm>
        </p:grpSpPr>
        <p:sp>
          <p:nvSpPr>
            <p:cNvPr id="10" name="Rectangle 9" descr="" title="">
              <a:extLst>
                <a:ext uri="{FF2B5EF4-FFF2-40B4-BE49-F238E27FC236}">
                  <a16:creationId xmlns:a16="http://schemas.microsoft.com/office/drawing/2014/main" id="{92D45013-EFBB-45B1-83EA-251240272ECC}"/>
                </a:ext>
              </a:extLst>
            </p:cNvPr>
            <p:cNvSpPr/>
            <p:nvPr/>
          </p:nvSpPr>
          <p:spPr>
            <a:xfrm>
              <a:off x="304802" y="1609081"/>
              <a:ext cx="3657600" cy="1566146"/>
            </a:xfrm>
            <a:prstGeom prst="rect">
              <a:avLst/>
            </a:prstGeom>
            <a:solidFill>
              <a:srgbClr val="ECEDED"/>
            </a:solidFill>
            <a:ln w="12700" cap="flat" cmpd="sng" algn="ctr">
              <a:noFill/>
              <a:prstDash val="solid"/>
            </a:ln>
            <a:effectLst/>
          </p:spPr>
          <p:txBody>
            <a:bodyPr lIns="91440" tIns="45720" rIns="91440" bIns="45720" rtlCol="0" anchor="t">
              <a:noAutofit/>
            </a:bodyPr>
            <a:lstStyle/>
            <a:p>
              <a:pPr marL="283464" marR="0" lvl="2" indent="-283464" defTabSz="914400" eaLnBrk="1" fontAlgn="auto" latinLnBrk="0" hangingPunct="1">
                <a:lnSpc>
                  <a:spcPct val="100000"/>
                </a:lnSpc>
                <a:spcBef>
                  <a:spcPts val="0"/>
                </a:spcBef>
                <a:spcAft>
                  <a:spcPts val="600"/>
                </a:spcAft>
                <a:buClr>
                  <a:srgbClr val="EE3135"/>
                </a:buClr>
                <a:buSzPct val="80000"/>
                <a:buFont typeface="Wingdings" panose="05000000000000000000" pitchFamily="2" charset="2"/>
                <a:buChar char="n"/>
                <a:tabLst/>
                <a:defRPr/>
              </a:pPr>
              <a:r>
                <a:rPr kumimoji="0" lang="en-US" sz="1200" b="0" i="0" u="none" strike="noStrike" kern="0" cap="none" spc="0" normalizeH="0" baseline="0" noProof="0" dirty="0">
                  <a:ln>
                    <a:noFill/>
                  </a:ln>
                  <a:solidFill>
                    <a:srgbClr val="5F5F5F"/>
                  </a:solidFill>
                  <a:effectLst/>
                  <a:uLnTx/>
                  <a:uFillTx/>
                  <a:latin typeface="Arial"/>
                  <a:ea typeface="+mn-ea"/>
                  <a:cs typeface="+mn-cs"/>
                </a:rPr>
                <a:t>Applicable to </a:t>
              </a:r>
              <a:r>
                <a:rPr kumimoji="0" lang="en-US" sz="1200" b="0" i="0" u="none" strike="noStrike" kern="0" cap="none" spc="0" normalizeH="0" baseline="0" noProof="0" dirty="0">
                  <a:ln>
                    <a:noFill/>
                  </a:ln>
                  <a:solidFill>
                    <a:schemeClr val="accent1"/>
                  </a:solidFill>
                  <a:effectLst/>
                  <a:uLnTx/>
                  <a:uFillTx/>
                  <a:latin typeface="Arial"/>
                  <a:ea typeface="+mn-ea"/>
                  <a:cs typeface="+mn-cs"/>
                </a:rPr>
                <a:t>scheme money</a:t>
              </a:r>
              <a:r>
                <a:rPr kumimoji="0" lang="en-US" sz="1200" b="0" i="0" u="none" strike="noStrike" kern="0" cap="none" spc="0" normalizeH="0" baseline="0" noProof="0" dirty="0">
                  <a:ln>
                    <a:noFill/>
                  </a:ln>
                  <a:solidFill>
                    <a:srgbClr val="5F5F5F"/>
                  </a:solidFill>
                  <a:effectLst/>
                  <a:uLnTx/>
                  <a:uFillTx/>
                  <a:latin typeface="Arial"/>
                  <a:ea typeface="+mn-ea"/>
                  <a:cs typeface="+mn-cs"/>
                </a:rPr>
                <a:t>, where such money constitutes Relevant CIS Property in respect of a Relevant CIS and is </a:t>
              </a:r>
              <a:r>
                <a:rPr kumimoji="0" lang="en-US" sz="1200" b="0" i="0" u="none" strike="noStrike" kern="0" cap="none" spc="0" normalizeH="0" baseline="0" noProof="0" dirty="0">
                  <a:ln>
                    <a:noFill/>
                  </a:ln>
                  <a:solidFill>
                    <a:schemeClr val="accent1"/>
                  </a:solidFill>
                  <a:effectLst/>
                  <a:uLnTx/>
                  <a:uFillTx/>
                  <a:latin typeface="Arial"/>
                  <a:ea typeface="+mn-ea"/>
                  <a:cs typeface="+mn-cs"/>
                </a:rPr>
                <a:t>received or held in Hong Kong by an RA 13 Licensed Corporation </a:t>
              </a:r>
              <a:r>
                <a:rPr kumimoji="0" lang="en-US" sz="1200" b="0" i="0" u="none" strike="noStrike" kern="0" cap="none" spc="0" normalizeH="0" baseline="0" noProof="0" dirty="0">
                  <a:ln>
                    <a:noFill/>
                  </a:ln>
                  <a:solidFill>
                    <a:srgbClr val="5F5F5F"/>
                  </a:solidFill>
                  <a:effectLst/>
                  <a:uLnTx/>
                  <a:uFillTx/>
                  <a:latin typeface="Arial"/>
                  <a:ea typeface="+mn-ea"/>
                  <a:cs typeface="+mn-cs"/>
                </a:rPr>
                <a:t>or </a:t>
              </a:r>
              <a:r>
                <a:rPr kumimoji="0" lang="en-US" sz="1200" b="0" i="0" u="none" strike="noStrike" kern="0" cap="none" spc="0" normalizeH="0" baseline="0" noProof="0" dirty="0">
                  <a:ln>
                    <a:noFill/>
                  </a:ln>
                  <a:solidFill>
                    <a:schemeClr val="accent1"/>
                  </a:solidFill>
                  <a:effectLst/>
                  <a:uLnTx/>
                  <a:uFillTx/>
                  <a:latin typeface="Arial"/>
                  <a:ea typeface="+mn-ea"/>
                  <a:cs typeface="+mn-cs"/>
                </a:rPr>
                <a:t>its associated entities </a:t>
              </a:r>
              <a:r>
                <a:rPr kumimoji="0" lang="en-US" sz="1200" b="0" i="0" u="none" strike="noStrike" kern="0" cap="none" spc="0" normalizeH="0" baseline="0" noProof="0" dirty="0">
                  <a:ln>
                    <a:noFill/>
                  </a:ln>
                  <a:solidFill>
                    <a:srgbClr val="5F5F5F"/>
                  </a:solidFill>
                  <a:effectLst/>
                  <a:uLnTx/>
                  <a:uFillTx/>
                  <a:latin typeface="Arial"/>
                  <a:ea typeface="+mn-ea"/>
                  <a:cs typeface="+mn-cs"/>
                </a:rPr>
                <a:t>in the course of or in relation to the conduct of RA 13</a:t>
              </a:r>
            </a:p>
            <a:p>
              <a:pPr marL="576263" lvl="3" indent="-288925">
                <a:spcAft>
                  <a:spcPts val="600"/>
                </a:spcAft>
                <a:buClr>
                  <a:srgbClr val="EE3135"/>
                </a:buClr>
                <a:buSzPct val="80000"/>
                <a:buFont typeface="Wingdings" panose="05000000000000000000" pitchFamily="2" charset="2"/>
                <a:buChar char="n"/>
                <a:defRPr/>
              </a:pPr>
              <a:r>
                <a:rPr kumimoji="0" lang="en-US" sz="1200" b="0" i="0" u="none" strike="noStrike" kern="0" cap="none" spc="0" normalizeH="0" baseline="0" noProof="0" dirty="0">
                  <a:ln>
                    <a:noFill/>
                  </a:ln>
                  <a:solidFill>
                    <a:srgbClr val="5F5F5F"/>
                  </a:solidFill>
                  <a:effectLst/>
                  <a:uLnTx/>
                  <a:uFillTx/>
                  <a:latin typeface="Arial"/>
                  <a:ea typeface="+mn-ea"/>
                  <a:cs typeface="+mn-cs"/>
                </a:rPr>
                <a:t>"Associated entity" in this context refers to a company which is in a controlling entity relationship with the RA 13 Depositary; and receives or holds in Hong Kong client assets of the RA 13 Depositary</a:t>
              </a:r>
            </a:p>
          </p:txBody>
        </p:sp>
        <p:sp>
          <p:nvSpPr>
            <p:cNvPr id="11" name="Rectangle 10" descr="" title="">
              <a:extLst>
                <a:ext uri="{FF2B5EF4-FFF2-40B4-BE49-F238E27FC236}">
                  <a16:creationId xmlns:a16="http://schemas.microsoft.com/office/drawing/2014/main" id="{AD5A7438-4E31-4246-98C6-610598547D2F}"/>
                </a:ext>
              </a:extLst>
            </p:cNvPr>
            <p:cNvSpPr/>
            <p:nvPr/>
          </p:nvSpPr>
          <p:spPr>
            <a:xfrm>
              <a:off x="304800" y="1243321"/>
              <a:ext cx="3657600" cy="365760"/>
            </a:xfrm>
            <a:prstGeom prst="rect">
              <a:avLst/>
            </a:prstGeom>
            <a:solidFill>
              <a:srgbClr val="EE3135"/>
            </a:solidFill>
            <a:ln w="12700" cap="flat" cmpd="sng" algn="ctr">
              <a:noFill/>
              <a:prstDash val="solid"/>
            </a:ln>
            <a:effectLst/>
          </p:spPr>
          <p:txBody>
            <a:bodyPr lIns="91440" tIns="91440" rIns="91440" bIns="91440" rtlCol="0" anchor="ctr"/>
            <a:lstStyle/>
            <a:p>
              <a:pPr marL="0" marR="0" lvl="0" indent="0" algn="ctr" defTabSz="914400" eaLnBrk="1" fontAlgn="auto" latinLnBrk="0" hangingPunct="1">
                <a:lnSpc>
                  <a:spcPct val="100000"/>
                </a:lnSpc>
                <a:spcBef>
                  <a:spcPts val="0"/>
                </a:spcBef>
                <a:buClrTx/>
                <a:buSzTx/>
                <a:buFontTx/>
                <a:buNone/>
                <a:tabLst/>
                <a:defRPr/>
              </a:pPr>
              <a:r>
                <a:rPr kumimoji="0" lang="en-GB" sz="1200" b="1" i="0" u="none" strike="noStrike" kern="0" cap="none" spc="0" normalizeH="0" baseline="0" noProof="0" dirty="0">
                  <a:ln>
                    <a:noFill/>
                  </a:ln>
                  <a:solidFill>
                    <a:srgbClr val="FFFFFF"/>
                  </a:solidFill>
                  <a:effectLst/>
                  <a:uLnTx/>
                  <a:uFillTx/>
                  <a:latin typeface="Arial"/>
                  <a:ea typeface="+mn-ea"/>
                  <a:cs typeface="+mn-cs"/>
                </a:rPr>
                <a:t>Applicability</a:t>
              </a:r>
            </a:p>
          </p:txBody>
        </p:sp>
      </p:grpSp>
    </p:spTree>
    <p:extLst>
      <p:ext uri="{BB962C8B-B14F-4D97-AF65-F5344CB8AC3E}">
        <p14:creationId xmlns:p14="http://schemas.microsoft.com/office/powerpoint/2010/main" val="2823129028"/>
      </p:ext>
    </p:extLst>
  </p:cSld>
  <p:clrMapOvr>
    <a:masterClrMapping/>
  </p:clrMapOvr>
</p:sld>
</file>

<file path=ppt/slides/slide3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itle 1" descr="" title="">
            <a:extLst>
              <a:ext uri="{FF2B5EF4-FFF2-40B4-BE49-F238E27FC236}">
                <a16:creationId xmlns:a16="http://schemas.microsoft.com/office/drawing/2014/main" id="{48E14CD2-42E2-47F8-AEAA-B35E1B5B7B27}"/>
              </a:ext>
            </a:extLst>
          </p:cNvPr>
          <p:cNvSpPr>
            <a:spLocks noGrp="1"/>
          </p:cNvSpPr>
          <p:nvPr>
            <p:ph type="title"/>
          </p:nvPr>
        </p:nvSpPr>
        <p:spPr/>
        <p:txBody>
          <a:bodyPr/>
          <a:lstStyle/>
          <a:p>
            <a:r>
              <a:rPr lang="en-GB" dirty="0"/>
              <a:t>B. Securities and Futures (Client Money) Rules ("CMR") (Cap. 571I)</a:t>
            </a:r>
            <a:br>
              <a:rPr lang="en-US" dirty="0"/>
            </a:br>
            <a:endParaRPr lang="en-GB" dirty="0"/>
          </a:p>
        </p:txBody>
      </p:sp>
      <p:graphicFrame>
        <p:nvGraphicFramePr>
          <p:cNvPr id="2" name="Table 2" descr="" title="">
            <a:extLst>
              <a:ext uri="{FF2B5EF4-FFF2-40B4-BE49-F238E27FC236}">
                <a16:creationId xmlns:a16="http://schemas.microsoft.com/office/drawing/2014/main" id="{DF4CCA20-C685-4F6D-84F5-60F18DC5F558}"/>
              </a:ext>
            </a:extLst>
          </p:cNvPr>
          <p:cNvGraphicFramePr>
            <a:graphicFrameLocks noGrp="1"/>
          </p:cNvGraphicFramePr>
          <p:nvPr>
            <p:extLst>
              <p:ext uri="{D42A27DB-BD31-4B8C-83A1-F6EECF244321}">
                <p14:modId xmlns:p14="http://schemas.microsoft.com/office/powerpoint/2010/main" val="642201636"/>
              </p:ext>
            </p:extLst>
          </p:nvPr>
        </p:nvGraphicFramePr>
        <p:xfrm>
          <a:off x="553244" y="1657350"/>
          <a:ext cx="8037512" cy="3251200"/>
        </p:xfrm>
        <a:graphic>
          <a:graphicData uri="http://schemas.openxmlformats.org/drawingml/2006/table">
            <a:tbl>
              <a:tblPr firstRow="1" bandRow="1">
                <a:tableStyleId>{5C22544A-7EE6-4342-B048-85BDC9FD1C3A}</a:tableStyleId>
              </a:tblPr>
              <a:tblGrid>
                <a:gridCol w="1885156">
                  <a:extLst>
                    <a:ext uri="{9D8B030D-6E8A-4147-A177-3AD203B41FA5}">
                      <a16:colId xmlns:a16="http://schemas.microsoft.com/office/drawing/2014/main" val="2480106061"/>
                    </a:ext>
                  </a:extLst>
                </a:gridCol>
                <a:gridCol w="6152356">
                  <a:extLst>
                    <a:ext uri="{9D8B030D-6E8A-4147-A177-3AD203B41FA5}">
                      <a16:colId xmlns:a16="http://schemas.microsoft.com/office/drawing/2014/main" val="2223666997"/>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mn-lt"/>
                          <a:ea typeface="+mn-ea"/>
                          <a:cs typeface="+mn-cs"/>
                        </a:rPr>
                        <a:t>New requirements and corresponding provisions</a:t>
                      </a:r>
                    </a:p>
                  </a:txBody>
                  <a:tcPr>
                    <a:solidFill>
                      <a:srgbClr val="002060"/>
                    </a:solidFill>
                  </a:tcPr>
                </a:tc>
                <a:tc hMerge="1">
                  <a:txBody>
                    <a:bodyPr/>
                    <a:lstStyle/>
                    <a:p>
                      <a:endParaRPr lang="en-GB" dirty="0"/>
                    </a:p>
                  </a:txBody>
                  <a:tcPr/>
                </a:tc>
                <a:extLst>
                  <a:ext uri="{0D108BD9-81ED-4DB2-BD59-A6C34878D82A}">
                    <a16:rowId xmlns:a16="http://schemas.microsoft.com/office/drawing/2014/main" val="219785466"/>
                  </a:ext>
                </a:extLst>
              </a:tr>
              <a:tr h="370840">
                <a:tc>
                  <a:txBody>
                    <a:bodyPr/>
                    <a:lstStyle/>
                    <a:p>
                      <a:pPr marL="228600" indent="-228600">
                        <a:buFont typeface="+mj-lt"/>
                        <a:buAutoNum type="arabicPeriod"/>
                      </a:pPr>
                      <a:r>
                        <a:rPr kumimoji="0" lang="en-GB" sz="1200" b="1" i="0" u="none" strike="noStrike" kern="0" cap="none" spc="0" normalizeH="0" baseline="0" dirty="0">
                          <a:ln>
                            <a:noFill/>
                          </a:ln>
                          <a:solidFill>
                            <a:srgbClr val="5F5F5F"/>
                          </a:solidFill>
                          <a:effectLst/>
                          <a:uLnTx/>
                          <a:uFillTx/>
                          <a:latin typeface="Arial"/>
                          <a:ea typeface="+mn-ea"/>
                          <a:cs typeface="+mn-cs"/>
                        </a:rPr>
                        <a:t>Segregated account</a:t>
                      </a:r>
                    </a:p>
                  </a:txBody>
                  <a:tcPr>
                    <a:solidFill>
                      <a:srgbClr val="E0E1E1"/>
                    </a:solidFill>
                  </a:tcPr>
                </a:tc>
                <a:tc>
                  <a:txBody>
                    <a:bodyPr/>
                    <a:lstStyle/>
                    <a:p>
                      <a:pPr marL="404813" marR="0" lvl="1" indent="-404813" algn="l" defTabSz="914400" rtl="0" eaLnBrk="1" fontAlgn="auto" latinLnBrk="0" hangingPunct="1">
                        <a:lnSpc>
                          <a:spcPct val="100000"/>
                        </a:lnSpc>
                        <a:spcBef>
                          <a:spcPts val="0"/>
                        </a:spcBef>
                        <a:spcAft>
                          <a:spcPts val="600"/>
                        </a:spcAft>
                        <a:buClr>
                          <a:srgbClr val="EE3135"/>
                        </a:buClr>
                        <a:buSzPct val="80000"/>
                        <a:buFont typeface="Wingdings" panose="05000000000000000000" pitchFamily="2" charset="2"/>
                        <a:buChar char="n"/>
                        <a:tabLst/>
                        <a:defRPr/>
                      </a:pPr>
                      <a:r>
                        <a:rPr kumimoji="0" lang="en-US" sz="1200" b="0" i="0" u="none" strike="noStrike" kern="0" cap="none" spc="0" normalizeH="0" baseline="0" noProof="0" dirty="0">
                          <a:ln>
                            <a:noFill/>
                          </a:ln>
                          <a:solidFill>
                            <a:srgbClr val="5F5F5F"/>
                          </a:solidFill>
                          <a:effectLst/>
                          <a:uLnTx/>
                          <a:uFillTx/>
                          <a:latin typeface="+mn-lt"/>
                          <a:ea typeface="+mn-ea"/>
                          <a:cs typeface="+mn-cs"/>
                        </a:rPr>
                        <a:t>According to section </a:t>
                      </a:r>
                      <a:r>
                        <a:rPr kumimoji="0" lang="en-US" sz="1200" b="0" i="0" u="none" strike="noStrike" kern="0" cap="none" spc="0" normalizeH="0" baseline="0" noProof="0" dirty="0" err="1">
                          <a:ln>
                            <a:noFill/>
                          </a:ln>
                          <a:solidFill>
                            <a:srgbClr val="5F5F5F"/>
                          </a:solidFill>
                          <a:effectLst/>
                          <a:uLnTx/>
                          <a:uFillTx/>
                          <a:latin typeface="+mn-lt"/>
                          <a:ea typeface="+mn-ea"/>
                          <a:cs typeface="+mn-cs"/>
                        </a:rPr>
                        <a:t>10B</a:t>
                      </a:r>
                      <a:r>
                        <a:rPr kumimoji="0" lang="en-US" sz="1200" b="0" i="0" u="none" strike="noStrike" kern="0" cap="none" spc="0" normalizeH="0" baseline="0" noProof="0" dirty="0">
                          <a:ln>
                            <a:noFill/>
                          </a:ln>
                          <a:solidFill>
                            <a:srgbClr val="5F5F5F"/>
                          </a:solidFill>
                          <a:effectLst/>
                          <a:uLnTx/>
                          <a:uFillTx/>
                          <a:latin typeface="+mn-lt"/>
                          <a:ea typeface="+mn-ea"/>
                          <a:cs typeface="+mn-cs"/>
                        </a:rPr>
                        <a:t>, RA 13 Licensed Corporation must establish and maintain </a:t>
                      </a:r>
                      <a:r>
                        <a:rPr kumimoji="0" lang="en-US" sz="1200" b="0" i="0" u="none" strike="noStrike" kern="0" cap="none" spc="0" normalizeH="0" baseline="0" noProof="0" dirty="0">
                          <a:ln>
                            <a:noFill/>
                          </a:ln>
                          <a:solidFill>
                            <a:schemeClr val="accent1"/>
                          </a:solidFill>
                          <a:effectLst/>
                          <a:uLnTx/>
                          <a:uFillTx/>
                          <a:latin typeface="+mn-lt"/>
                          <a:ea typeface="+mn-ea"/>
                          <a:cs typeface="+mn-cs"/>
                        </a:rPr>
                        <a:t>segregated accounts </a:t>
                      </a:r>
                      <a:r>
                        <a:rPr kumimoji="0" lang="en-US" sz="1200" b="0" i="0" u="none" strike="noStrike" kern="0" cap="none" spc="0" normalizeH="0" baseline="0" noProof="0" dirty="0">
                          <a:ln>
                            <a:noFill/>
                          </a:ln>
                          <a:solidFill>
                            <a:srgbClr val="5F5F5F"/>
                          </a:solidFill>
                          <a:effectLst/>
                          <a:uLnTx/>
                          <a:uFillTx/>
                          <a:latin typeface="+mn-lt"/>
                          <a:ea typeface="+mn-ea"/>
                          <a:cs typeface="+mn-cs"/>
                        </a:rPr>
                        <a:t>(which are designated as trust or client accounts) for the Relevant CIS with AI or any other persons approved by the </a:t>
                      </a:r>
                      <a:r>
                        <a:rPr kumimoji="0" lang="en-US" sz="1200" b="0" i="0" u="none" strike="noStrike" kern="0" cap="none" spc="0" normalizeH="0" baseline="0" noProof="0" dirty="0" err="1">
                          <a:ln>
                            <a:noFill/>
                          </a:ln>
                          <a:solidFill>
                            <a:srgbClr val="5F5F5F"/>
                          </a:solidFill>
                          <a:effectLst/>
                          <a:uLnTx/>
                          <a:uFillTx/>
                          <a:latin typeface="+mn-lt"/>
                          <a:ea typeface="+mn-ea"/>
                          <a:cs typeface="+mn-cs"/>
                        </a:rPr>
                        <a:t>SFC</a:t>
                      </a:r>
                      <a:r>
                        <a:rPr kumimoji="0" lang="en-US" sz="1200" b="0" i="0" u="none" strike="noStrike" kern="0" cap="none" spc="0" normalizeH="0" baseline="0" noProof="0" dirty="0">
                          <a:ln>
                            <a:noFill/>
                          </a:ln>
                          <a:solidFill>
                            <a:srgbClr val="5F5F5F"/>
                          </a:solidFill>
                          <a:effectLst/>
                          <a:uLnTx/>
                          <a:uFillTx/>
                          <a:latin typeface="+mn-lt"/>
                          <a:ea typeface="+mn-ea"/>
                          <a:cs typeface="+mn-cs"/>
                        </a:rPr>
                        <a:t>.</a:t>
                      </a:r>
                    </a:p>
                    <a:p>
                      <a:pPr marL="687388" marR="0" lvl="2" indent="-292100" algn="l" defTabSz="914400" rtl="0" eaLnBrk="1" fontAlgn="auto" latinLnBrk="0" hangingPunct="1">
                        <a:lnSpc>
                          <a:spcPct val="100000"/>
                        </a:lnSpc>
                        <a:spcBef>
                          <a:spcPts val="0"/>
                        </a:spcBef>
                        <a:spcAft>
                          <a:spcPts val="600"/>
                        </a:spcAft>
                        <a:buClr>
                          <a:srgbClr val="EE3135"/>
                        </a:buClr>
                        <a:buSzPct val="80000"/>
                        <a:buFont typeface="Wingdings" panose="05000000000000000000" pitchFamily="2" charset="2"/>
                        <a:buChar char="n"/>
                        <a:tabLst/>
                        <a:defRPr/>
                      </a:pPr>
                      <a:r>
                        <a:rPr kumimoji="0" lang="en-US" sz="1200" b="0" i="0" u="none" strike="noStrike" kern="0" cap="none" spc="0" normalizeH="0" baseline="0" noProof="0" dirty="0">
                          <a:ln>
                            <a:noFill/>
                          </a:ln>
                          <a:solidFill>
                            <a:srgbClr val="5F5F5F"/>
                          </a:solidFill>
                          <a:effectLst/>
                          <a:uLnTx/>
                          <a:uFillTx/>
                          <a:latin typeface="+mn-lt"/>
                          <a:ea typeface="+mn-ea"/>
                          <a:cs typeface="+mn-cs"/>
                        </a:rPr>
                        <a:t>Each segregated account must </a:t>
                      </a:r>
                      <a:r>
                        <a:rPr kumimoji="0" lang="en-US" sz="1200" b="0" i="0" u="sng" strike="noStrike" kern="0" cap="none" spc="0" normalizeH="0" baseline="0" noProof="0" dirty="0">
                          <a:ln>
                            <a:noFill/>
                          </a:ln>
                          <a:solidFill>
                            <a:srgbClr val="5F5F5F"/>
                          </a:solidFill>
                          <a:effectLst/>
                          <a:uLnTx/>
                          <a:uFillTx/>
                          <a:latin typeface="+mn-lt"/>
                          <a:ea typeface="+mn-ea"/>
                          <a:cs typeface="+mn-cs"/>
                        </a:rPr>
                        <a:t>GENERALLY</a:t>
                      </a:r>
                      <a:r>
                        <a:rPr kumimoji="0" lang="en-US" sz="1200" b="0" i="0" u="none" strike="noStrike" kern="0" cap="none" spc="0" normalizeH="0" baseline="0" noProof="0" dirty="0">
                          <a:ln>
                            <a:noFill/>
                          </a:ln>
                          <a:solidFill>
                            <a:srgbClr val="5F5F5F"/>
                          </a:solidFill>
                          <a:effectLst/>
                          <a:uLnTx/>
                          <a:uFillTx/>
                          <a:latin typeface="+mn-lt"/>
                          <a:ea typeface="+mn-ea"/>
                          <a:cs typeface="+mn-cs"/>
                        </a:rPr>
                        <a:t> be for only </a:t>
                      </a:r>
                      <a:r>
                        <a:rPr kumimoji="0" lang="en-US" sz="1200" b="0" i="0" u="none" strike="noStrike" kern="0" cap="none" spc="0" normalizeH="0" baseline="0" noProof="0" dirty="0">
                          <a:ln>
                            <a:noFill/>
                          </a:ln>
                          <a:solidFill>
                            <a:schemeClr val="accent1"/>
                          </a:solidFill>
                          <a:effectLst/>
                          <a:uLnTx/>
                          <a:uFillTx/>
                          <a:latin typeface="+mn-lt"/>
                          <a:ea typeface="+mn-ea"/>
                          <a:cs typeface="+mn-cs"/>
                        </a:rPr>
                        <a:t>one Relevant CIS</a:t>
                      </a:r>
                      <a:r>
                        <a:rPr kumimoji="0" lang="en-US" sz="1200" b="0" i="0" u="none" strike="noStrike" kern="0" cap="none" spc="0" normalizeH="0" baseline="0" noProof="0" dirty="0">
                          <a:ln>
                            <a:noFill/>
                          </a:ln>
                          <a:solidFill>
                            <a:srgbClr val="5F5F5F"/>
                          </a:solidFill>
                          <a:effectLst/>
                          <a:uLnTx/>
                          <a:uFillTx/>
                          <a:latin typeface="+mn-lt"/>
                          <a:ea typeface="+mn-ea"/>
                          <a:cs typeface="+mn-cs"/>
                        </a:rPr>
                        <a:t>.</a:t>
                      </a:r>
                    </a:p>
                    <a:p>
                      <a:pPr marL="404813" marR="0" lvl="1" indent="-404813" algn="l" defTabSz="914400" rtl="0" eaLnBrk="1" fontAlgn="auto" latinLnBrk="0" hangingPunct="1">
                        <a:lnSpc>
                          <a:spcPct val="100000"/>
                        </a:lnSpc>
                        <a:spcBef>
                          <a:spcPts val="0"/>
                        </a:spcBef>
                        <a:spcAft>
                          <a:spcPts val="600"/>
                        </a:spcAft>
                        <a:buClr>
                          <a:srgbClr val="EE3135"/>
                        </a:buClr>
                        <a:buSzPct val="80000"/>
                        <a:buFont typeface="Wingdings" panose="05000000000000000000" pitchFamily="2" charset="2"/>
                        <a:buChar char="n"/>
                        <a:tabLst/>
                        <a:defRPr/>
                      </a:pPr>
                      <a:r>
                        <a:rPr kumimoji="0" lang="en-US" sz="1200" b="0" i="0" u="none" strike="noStrike" kern="0" cap="none" spc="-10" normalizeH="0" noProof="0" dirty="0">
                          <a:ln>
                            <a:noFill/>
                          </a:ln>
                          <a:solidFill>
                            <a:srgbClr val="5F5F5F"/>
                          </a:solidFill>
                          <a:effectLst/>
                          <a:uLnTx/>
                          <a:uFillTx/>
                          <a:latin typeface="+mn-lt"/>
                          <a:ea typeface="+mn-ea"/>
                          <a:cs typeface="+mn-cs"/>
                        </a:rPr>
                        <a:t>Where the Relevant CIS consists of </a:t>
                      </a:r>
                      <a:r>
                        <a:rPr kumimoji="0" lang="en-US" sz="1200" b="0" i="0" u="none" strike="noStrike" kern="0" cap="none" spc="-10" normalizeH="0" noProof="0" dirty="0">
                          <a:ln>
                            <a:noFill/>
                          </a:ln>
                          <a:solidFill>
                            <a:schemeClr val="accent1"/>
                          </a:solidFill>
                          <a:effectLst/>
                          <a:uLnTx/>
                          <a:uFillTx/>
                          <a:latin typeface="+mn-lt"/>
                          <a:ea typeface="+mn-ea"/>
                          <a:cs typeface="+mn-cs"/>
                        </a:rPr>
                        <a:t>sub-funds</a:t>
                      </a:r>
                      <a:r>
                        <a:rPr kumimoji="0" lang="en-US" sz="1200" b="0" i="0" u="none" strike="noStrike" kern="0" cap="none" spc="-10" normalizeH="0" noProof="0" dirty="0">
                          <a:ln>
                            <a:noFill/>
                          </a:ln>
                          <a:solidFill>
                            <a:srgbClr val="5F5F5F"/>
                          </a:solidFill>
                          <a:effectLst/>
                          <a:uLnTx/>
                          <a:uFillTx/>
                          <a:latin typeface="+mn-lt"/>
                          <a:ea typeface="+mn-ea"/>
                          <a:cs typeface="+mn-cs"/>
                        </a:rPr>
                        <a:t>, it is acceptable to have one segregated account for scheme money in respect of that Relevant CIS and all of its sub-fund(s) or separate segregated accounts in respect of that Relevant CIS and each of its sub-funds. </a:t>
                      </a:r>
                    </a:p>
                    <a:p>
                      <a:pPr marL="404813" marR="0" lvl="1" indent="-404813" algn="l" defTabSz="914400" rtl="0" eaLnBrk="1" fontAlgn="auto" latinLnBrk="0" hangingPunct="1">
                        <a:lnSpc>
                          <a:spcPct val="100000"/>
                        </a:lnSpc>
                        <a:spcBef>
                          <a:spcPts val="0"/>
                        </a:spcBef>
                        <a:spcAft>
                          <a:spcPts val="600"/>
                        </a:spcAft>
                        <a:buClr>
                          <a:srgbClr val="EE3135"/>
                        </a:buClr>
                        <a:buSzPct val="80000"/>
                        <a:buFont typeface="Wingdings" panose="05000000000000000000" pitchFamily="2" charset="2"/>
                        <a:buChar char="n"/>
                        <a:tabLst/>
                        <a:defRPr/>
                      </a:pPr>
                      <a:r>
                        <a:rPr kumimoji="0" lang="en-US" sz="1200" b="0" i="0" u="none" strike="noStrike" kern="0" cap="none" spc="-10" normalizeH="0" noProof="0" dirty="0">
                          <a:ln>
                            <a:noFill/>
                          </a:ln>
                          <a:solidFill>
                            <a:srgbClr val="5F5F5F"/>
                          </a:solidFill>
                          <a:effectLst/>
                          <a:uLnTx/>
                          <a:uFillTx/>
                          <a:latin typeface="+mn-lt"/>
                          <a:ea typeface="+mn-ea"/>
                          <a:cs typeface="+mn-cs"/>
                        </a:rPr>
                        <a:t>In the case of a Relevant CIS which is an </a:t>
                      </a:r>
                      <a:r>
                        <a:rPr kumimoji="0" lang="en-US" sz="1200" b="0" i="0" u="none" strike="noStrike" kern="0" cap="none" spc="-10" normalizeH="0" noProof="0" dirty="0">
                          <a:ln>
                            <a:noFill/>
                          </a:ln>
                          <a:solidFill>
                            <a:schemeClr val="accent1"/>
                          </a:solidFill>
                          <a:effectLst/>
                          <a:uLnTx/>
                          <a:uFillTx/>
                          <a:latin typeface="+mn-lt"/>
                          <a:ea typeface="+mn-ea"/>
                          <a:cs typeface="+mn-cs"/>
                        </a:rPr>
                        <a:t>open-ended fund company or a Relevant CIS which is constituted in other corporate form</a:t>
                      </a:r>
                      <a:r>
                        <a:rPr kumimoji="0" lang="en-US" sz="1200" b="0" i="0" u="none" strike="noStrike" kern="0" cap="none" spc="-10" normalizeH="0" noProof="0" dirty="0">
                          <a:ln>
                            <a:noFill/>
                          </a:ln>
                          <a:solidFill>
                            <a:srgbClr val="5F5F5F"/>
                          </a:solidFill>
                          <a:effectLst/>
                          <a:uLnTx/>
                          <a:uFillTx/>
                          <a:latin typeface="+mn-lt"/>
                          <a:ea typeface="+mn-ea"/>
                          <a:cs typeface="+mn-cs"/>
                        </a:rPr>
                        <a:t>, the relevant CIS account ((</a:t>
                      </a:r>
                      <a:r>
                        <a:rPr kumimoji="0" lang="en-US" sz="1200" b="0" i="0" u="none" strike="noStrike" kern="0" cap="none" spc="-10" normalizeH="0" noProof="0" dirty="0" err="1">
                          <a:ln>
                            <a:noFill/>
                          </a:ln>
                          <a:solidFill>
                            <a:srgbClr val="5F5F5F"/>
                          </a:solidFill>
                          <a:effectLst/>
                          <a:uLnTx/>
                          <a:uFillTx/>
                          <a:latin typeface="+mn-lt"/>
                          <a:ea typeface="+mn-ea"/>
                          <a:cs typeface="+mn-cs"/>
                        </a:rPr>
                        <a:t>i</a:t>
                      </a:r>
                      <a:r>
                        <a:rPr kumimoji="0" lang="en-US" sz="1200" b="0" i="0" u="none" strike="noStrike" kern="0" cap="none" spc="-10" normalizeH="0" noProof="0" dirty="0">
                          <a:ln>
                            <a:noFill/>
                          </a:ln>
                          <a:solidFill>
                            <a:srgbClr val="5F5F5F"/>
                          </a:solidFill>
                          <a:effectLst/>
                          <a:uLnTx/>
                          <a:uFillTx/>
                          <a:latin typeface="+mn-lt"/>
                          <a:ea typeface="+mn-ea"/>
                          <a:cs typeface="+mn-cs"/>
                        </a:rPr>
                        <a:t>) that is</a:t>
                      </a:r>
                      <a:r>
                        <a:rPr lang="en-US" sz="1200" kern="0" spc="-10" dirty="0">
                          <a:solidFill>
                            <a:srgbClr val="5F5F5F"/>
                          </a:solidFill>
                          <a:latin typeface="+mn-lt"/>
                        </a:rPr>
                        <a:t> </a:t>
                      </a:r>
                      <a:r>
                        <a:rPr kumimoji="0" lang="en-US" sz="1200" b="0" i="0" u="none" strike="noStrike" kern="0" cap="none" spc="-10" normalizeH="0" noProof="0" dirty="0">
                          <a:ln>
                            <a:noFill/>
                          </a:ln>
                          <a:solidFill>
                            <a:srgbClr val="5F5F5F"/>
                          </a:solidFill>
                          <a:effectLst/>
                          <a:uLnTx/>
                          <a:uFillTx/>
                          <a:latin typeface="+mn-lt"/>
                          <a:ea typeface="+mn-ea"/>
                          <a:cs typeface="+mn-cs"/>
                        </a:rPr>
                        <a:t>established and maintained by the board of directors of the Relevant CIS and (ii) in respect of which a Licensed Corporation or its associated entity has control) in the name of the Relevant CIS with an AI or other </a:t>
                      </a:r>
                      <a:r>
                        <a:rPr kumimoji="0" lang="en-US" sz="1200" b="0" i="0" u="none" strike="noStrike" kern="0" cap="none" spc="-10" normalizeH="0" noProof="0" dirty="0" err="1">
                          <a:ln>
                            <a:noFill/>
                          </a:ln>
                          <a:solidFill>
                            <a:srgbClr val="5F5F5F"/>
                          </a:solidFill>
                          <a:effectLst/>
                          <a:uLnTx/>
                          <a:uFillTx/>
                          <a:latin typeface="+mn-lt"/>
                          <a:ea typeface="+mn-ea"/>
                          <a:cs typeface="+mn-cs"/>
                        </a:rPr>
                        <a:t>SFC</a:t>
                      </a:r>
                      <a:r>
                        <a:rPr kumimoji="0" lang="en-US" sz="1200" b="0" i="0" u="none" strike="noStrike" kern="0" cap="none" spc="-10" normalizeH="0" noProof="0" dirty="0">
                          <a:ln>
                            <a:noFill/>
                          </a:ln>
                          <a:solidFill>
                            <a:srgbClr val="5F5F5F"/>
                          </a:solidFill>
                          <a:effectLst/>
                          <a:uLnTx/>
                          <a:uFillTx/>
                          <a:latin typeface="+mn-lt"/>
                          <a:ea typeface="+mn-ea"/>
                          <a:cs typeface="+mn-cs"/>
                        </a:rPr>
                        <a:t> approved persons is also acceptable. </a:t>
                      </a:r>
                      <a:endParaRPr lang="en-GB" sz="1200" dirty="0"/>
                    </a:p>
                  </a:txBody>
                  <a:tcPr>
                    <a:solidFill>
                      <a:srgbClr val="E0E1E1"/>
                    </a:solidFill>
                  </a:tcPr>
                </a:tc>
                <a:extLst>
                  <a:ext uri="{0D108BD9-81ED-4DB2-BD59-A6C34878D82A}">
                    <a16:rowId xmlns:a16="http://schemas.microsoft.com/office/drawing/2014/main" val="3636491942"/>
                  </a:ext>
                </a:extLst>
              </a:tr>
            </a:tbl>
          </a:graphicData>
        </a:graphic>
      </p:graphicFrame>
    </p:spTree>
    <p:extLst>
      <p:ext uri="{BB962C8B-B14F-4D97-AF65-F5344CB8AC3E}">
        <p14:creationId xmlns:p14="http://schemas.microsoft.com/office/powerpoint/2010/main" val="3248556758"/>
      </p:ext>
    </p:extLst>
  </p:cSld>
  <p:clrMapOvr>
    <a:masterClrMapping/>
  </p:clrMapOvr>
</p:sld>
</file>

<file path=ppt/slides/slide3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itle 1" descr="" title="">
            <a:extLst>
              <a:ext uri="{FF2B5EF4-FFF2-40B4-BE49-F238E27FC236}">
                <a16:creationId xmlns:a16="http://schemas.microsoft.com/office/drawing/2014/main" id="{48E14CD2-42E2-47F8-AEAA-B35E1B5B7B27}"/>
              </a:ext>
            </a:extLst>
          </p:cNvPr>
          <p:cNvSpPr>
            <a:spLocks noGrp="1"/>
          </p:cNvSpPr>
          <p:nvPr>
            <p:ph type="title"/>
          </p:nvPr>
        </p:nvSpPr>
        <p:spPr/>
        <p:txBody>
          <a:bodyPr/>
          <a:lstStyle/>
          <a:p>
            <a:r>
              <a:rPr lang="en-GB" dirty="0"/>
              <a:t>B. Securities and Futures (Client Money) Rules ("CMR") (Cap. 571I)</a:t>
            </a:r>
            <a:br>
              <a:rPr lang="en-US" dirty="0"/>
            </a:br>
            <a:endParaRPr lang="en-GB" dirty="0"/>
          </a:p>
        </p:txBody>
      </p:sp>
      <p:graphicFrame>
        <p:nvGraphicFramePr>
          <p:cNvPr id="2" name="Table 2" descr="" title="">
            <a:extLst>
              <a:ext uri="{FF2B5EF4-FFF2-40B4-BE49-F238E27FC236}">
                <a16:creationId xmlns:a16="http://schemas.microsoft.com/office/drawing/2014/main" id="{DF4CCA20-C685-4F6D-84F5-60F18DC5F558}"/>
              </a:ext>
            </a:extLst>
          </p:cNvPr>
          <p:cNvGraphicFramePr>
            <a:graphicFrameLocks noGrp="1"/>
          </p:cNvGraphicFramePr>
          <p:nvPr>
            <p:extLst>
              <p:ext uri="{D42A27DB-BD31-4B8C-83A1-F6EECF244321}">
                <p14:modId xmlns:p14="http://schemas.microsoft.com/office/powerpoint/2010/main" val="379159366"/>
              </p:ext>
            </p:extLst>
          </p:nvPr>
        </p:nvGraphicFramePr>
        <p:xfrm>
          <a:off x="553244" y="1657350"/>
          <a:ext cx="8037512" cy="3114040"/>
        </p:xfrm>
        <a:graphic>
          <a:graphicData uri="http://schemas.openxmlformats.org/drawingml/2006/table">
            <a:tbl>
              <a:tblPr firstRow="1" bandRow="1">
                <a:tableStyleId>{5C22544A-7EE6-4342-B048-85BDC9FD1C3A}</a:tableStyleId>
              </a:tblPr>
              <a:tblGrid>
                <a:gridCol w="1885156">
                  <a:extLst>
                    <a:ext uri="{9D8B030D-6E8A-4147-A177-3AD203B41FA5}">
                      <a16:colId xmlns:a16="http://schemas.microsoft.com/office/drawing/2014/main" val="2480106061"/>
                    </a:ext>
                  </a:extLst>
                </a:gridCol>
                <a:gridCol w="6152356">
                  <a:extLst>
                    <a:ext uri="{9D8B030D-6E8A-4147-A177-3AD203B41FA5}">
                      <a16:colId xmlns:a16="http://schemas.microsoft.com/office/drawing/2014/main" val="2223666997"/>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mn-lt"/>
                          <a:ea typeface="+mn-ea"/>
                          <a:cs typeface="+mn-cs"/>
                        </a:rPr>
                        <a:t>New requirements and corresponding provisions</a:t>
                      </a:r>
                    </a:p>
                  </a:txBody>
                  <a:tcPr>
                    <a:solidFill>
                      <a:srgbClr val="002060"/>
                    </a:solidFill>
                  </a:tcPr>
                </a:tc>
                <a:tc hMerge="1">
                  <a:txBody>
                    <a:bodyPr/>
                    <a:lstStyle/>
                    <a:p>
                      <a:endParaRPr lang="en-GB" dirty="0"/>
                    </a:p>
                  </a:txBody>
                  <a:tcPr/>
                </a:tc>
                <a:extLst>
                  <a:ext uri="{0D108BD9-81ED-4DB2-BD59-A6C34878D82A}">
                    <a16:rowId xmlns:a16="http://schemas.microsoft.com/office/drawing/2014/main" val="219785466"/>
                  </a:ext>
                </a:extLst>
              </a:tr>
              <a:tr h="370840">
                <a:tc>
                  <a:txBody>
                    <a:bodyPr/>
                    <a:lstStyle/>
                    <a:p>
                      <a:pPr marL="228600" indent="-228600">
                        <a:buFont typeface="+mj-lt"/>
                        <a:buAutoNum type="arabicPeriod" startAt="2"/>
                      </a:pPr>
                      <a:r>
                        <a:rPr kumimoji="0" lang="en-GB" sz="1200" b="1" i="0" u="none" strike="noStrike" kern="0" cap="none" spc="0" normalizeH="0" baseline="0" dirty="0">
                          <a:ln>
                            <a:noFill/>
                          </a:ln>
                          <a:solidFill>
                            <a:srgbClr val="5F5F5F"/>
                          </a:solidFill>
                          <a:effectLst/>
                          <a:uLnTx/>
                          <a:uFillTx/>
                          <a:latin typeface="Arial"/>
                          <a:ea typeface="+mn-ea"/>
                          <a:cs typeface="+mn-cs"/>
                        </a:rPr>
                        <a:t>Client money: Pay-in</a:t>
                      </a:r>
                    </a:p>
                  </a:txBody>
                  <a:tcPr>
                    <a:solidFill>
                      <a:srgbClr val="E0E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normalizeH="0" noProof="0" dirty="0">
                          <a:ln>
                            <a:noFill/>
                          </a:ln>
                          <a:solidFill>
                            <a:srgbClr val="5F5F5F"/>
                          </a:solidFill>
                          <a:effectLst/>
                          <a:uLnTx/>
                          <a:uFillTx/>
                          <a:latin typeface="+mn-lt"/>
                          <a:ea typeface="+mn-ea"/>
                          <a:cs typeface="+mn-cs"/>
                        </a:rPr>
                        <a:t>Within </a:t>
                      </a:r>
                      <a:r>
                        <a:rPr lang="en-US" sz="1200" kern="0" spc="-10" dirty="0">
                          <a:solidFill>
                            <a:schemeClr val="accent1"/>
                          </a:solidFill>
                          <a:latin typeface="+mn-lt"/>
                        </a:rPr>
                        <a:t>3 business days </a:t>
                      </a:r>
                      <a:r>
                        <a:rPr kumimoji="0" lang="en-US" sz="1200" b="0" i="0" u="none" strike="noStrike" kern="0" cap="none" normalizeH="0" noProof="0" dirty="0">
                          <a:ln>
                            <a:noFill/>
                          </a:ln>
                          <a:solidFill>
                            <a:srgbClr val="5F5F5F"/>
                          </a:solidFill>
                          <a:effectLst/>
                          <a:uLnTx/>
                          <a:uFillTx/>
                          <a:latin typeface="+mn-lt"/>
                          <a:ea typeface="+mn-ea"/>
                          <a:cs typeface="+mn-cs"/>
                        </a:rPr>
                        <a:t>after a Licensed Corporation or an associated entity of a Licensed Corporation receives any amount of scheme money in respect of a Relevant CIS, the Licensed Corporation or associated entity must pay it into the relevant account</a:t>
                      </a:r>
                    </a:p>
                    <a:p>
                      <a:endParaRPr lang="en-GB" sz="1200" dirty="0"/>
                    </a:p>
                  </a:txBody>
                  <a:tcPr>
                    <a:solidFill>
                      <a:srgbClr val="E0E1E1"/>
                    </a:solidFill>
                  </a:tcPr>
                </a:tc>
                <a:extLst>
                  <a:ext uri="{0D108BD9-81ED-4DB2-BD59-A6C34878D82A}">
                    <a16:rowId xmlns:a16="http://schemas.microsoft.com/office/drawing/2014/main" val="4086041377"/>
                  </a:ext>
                </a:extLst>
              </a:tr>
              <a:tr h="370840">
                <a:tc>
                  <a:txBody>
                    <a:bodyPr/>
                    <a:lstStyle/>
                    <a:p>
                      <a:pPr marL="228600" indent="-228600">
                        <a:buFont typeface="+mj-lt"/>
                        <a:buAutoNum type="arabicPeriod" startAt="3"/>
                      </a:pPr>
                      <a:r>
                        <a:rPr kumimoji="0" lang="en-GB" sz="1200" b="1" i="0" u="none" strike="noStrike" kern="0" cap="none" spc="0" normalizeH="0" baseline="0" dirty="0">
                          <a:ln>
                            <a:noFill/>
                          </a:ln>
                          <a:solidFill>
                            <a:srgbClr val="5F5F5F"/>
                          </a:solidFill>
                          <a:effectLst/>
                          <a:uLnTx/>
                          <a:uFillTx/>
                          <a:latin typeface="Arial"/>
                          <a:ea typeface="+mn-ea"/>
                          <a:cs typeface="+mn-cs"/>
                        </a:rPr>
                        <a:t>Client money: Pay-out</a:t>
                      </a:r>
                    </a:p>
                  </a:txBody>
                  <a:tcPr>
                    <a:solidFill>
                      <a:srgbClr val="E0E1E1"/>
                    </a:solidFill>
                  </a:tcPr>
                </a:tc>
                <a:tc>
                  <a:txBody>
                    <a:bodyPr/>
                    <a:lstStyle/>
                    <a:p>
                      <a:pPr marL="403225" marR="0" lvl="1" indent="-403225" defTabSz="914400" eaLnBrk="1" fontAlgn="auto" latinLnBrk="0" hangingPunct="1">
                        <a:lnSpc>
                          <a:spcPct val="100000"/>
                        </a:lnSpc>
                        <a:spcBef>
                          <a:spcPts val="0"/>
                        </a:spcBef>
                        <a:buClr>
                          <a:srgbClr val="EE3135"/>
                        </a:buClr>
                        <a:buSzPct val="80000"/>
                        <a:buFont typeface="Wingdings" panose="05000000000000000000" pitchFamily="2" charset="2"/>
                        <a:buChar char="n"/>
                        <a:tabLst>
                          <a:tab pos="282575" algn="l"/>
                        </a:tabLst>
                        <a:defRPr/>
                      </a:pPr>
                      <a:r>
                        <a:rPr kumimoji="0" lang="en-US" sz="1200" b="0" i="0" u="none" strike="noStrike" kern="0" cap="none" spc="0" normalizeH="0" baseline="0" noProof="0" dirty="0">
                          <a:ln>
                            <a:noFill/>
                          </a:ln>
                          <a:solidFill>
                            <a:srgbClr val="5F5F5F"/>
                          </a:solidFill>
                          <a:effectLst/>
                          <a:uLnTx/>
                          <a:uFillTx/>
                          <a:latin typeface="+mn-lt"/>
                          <a:ea typeface="+mn-ea"/>
                          <a:cs typeface="+mn-cs"/>
                        </a:rPr>
                        <a:t>According to section </a:t>
                      </a:r>
                      <a:r>
                        <a:rPr kumimoji="0" lang="en-US" sz="1200" b="0" i="0" u="none" strike="noStrike" kern="0" cap="none" spc="0" normalizeH="0" baseline="0" noProof="0" dirty="0" err="1">
                          <a:ln>
                            <a:noFill/>
                          </a:ln>
                          <a:solidFill>
                            <a:srgbClr val="5F5F5F"/>
                          </a:solidFill>
                          <a:effectLst/>
                          <a:uLnTx/>
                          <a:uFillTx/>
                          <a:latin typeface="+mn-lt"/>
                          <a:ea typeface="+mn-ea"/>
                          <a:cs typeface="+mn-cs"/>
                        </a:rPr>
                        <a:t>10C</a:t>
                      </a:r>
                      <a:r>
                        <a:rPr kumimoji="0" lang="en-US" sz="1200" b="0" i="0" u="none" strike="noStrike" kern="0" cap="none" spc="0" normalizeH="0" baseline="0" noProof="0" dirty="0">
                          <a:ln>
                            <a:noFill/>
                          </a:ln>
                          <a:solidFill>
                            <a:srgbClr val="5F5F5F"/>
                          </a:solidFill>
                          <a:effectLst/>
                          <a:uLnTx/>
                          <a:uFillTx/>
                          <a:latin typeface="+mn-lt"/>
                          <a:ea typeface="+mn-ea"/>
                          <a:cs typeface="+mn-cs"/>
                        </a:rPr>
                        <a:t>, scheme money may be </a:t>
                      </a:r>
                      <a:r>
                        <a:rPr kumimoji="0" lang="en-US" sz="1200" b="0" i="0" u="none" strike="noStrike" kern="0" cap="none" spc="0" normalizeH="0" baseline="0" noProof="0" dirty="0">
                          <a:ln>
                            <a:noFill/>
                          </a:ln>
                          <a:solidFill>
                            <a:srgbClr val="C00000"/>
                          </a:solidFill>
                          <a:effectLst/>
                          <a:uLnTx/>
                          <a:uFillTx/>
                          <a:latin typeface="+mn-lt"/>
                          <a:ea typeface="+mn-ea"/>
                          <a:cs typeface="+mn-cs"/>
                        </a:rPr>
                        <a:t>paid out </a:t>
                      </a:r>
                      <a:r>
                        <a:rPr kumimoji="0" lang="en-US" sz="1200" b="0" i="0" u="none" strike="noStrike" kern="0" cap="none" spc="0" normalizeH="0" baseline="0" noProof="0" dirty="0">
                          <a:ln>
                            <a:noFill/>
                          </a:ln>
                          <a:solidFill>
                            <a:srgbClr val="5F5F5F"/>
                          </a:solidFill>
                          <a:effectLst/>
                          <a:uLnTx/>
                          <a:uFillTx/>
                          <a:latin typeface="+mn-lt"/>
                          <a:ea typeface="+mn-ea"/>
                          <a:cs typeface="+mn-cs"/>
                        </a:rPr>
                        <a:t>in accordance with the </a:t>
                      </a:r>
                      <a:r>
                        <a:rPr kumimoji="0" lang="en-US" sz="1200" b="0" i="0" u="none" strike="noStrike" kern="0" cap="none" spc="0" normalizeH="0" baseline="0" noProof="0" dirty="0">
                          <a:ln>
                            <a:noFill/>
                          </a:ln>
                          <a:solidFill>
                            <a:schemeClr val="accent1"/>
                          </a:solidFill>
                          <a:effectLst/>
                          <a:uLnTx/>
                          <a:uFillTx/>
                          <a:latin typeface="+mn-lt"/>
                          <a:ea typeface="+mn-ea"/>
                          <a:cs typeface="+mn-cs"/>
                        </a:rPr>
                        <a:t>scheme documents for designated purposes </a:t>
                      </a:r>
                      <a:r>
                        <a:rPr kumimoji="0" lang="en-US" sz="1200" b="0" i="0" u="none" strike="noStrike" kern="0" cap="none" spc="0" normalizeH="0" baseline="0" noProof="0" dirty="0">
                          <a:ln>
                            <a:noFill/>
                          </a:ln>
                          <a:solidFill>
                            <a:srgbClr val="5F5F5F"/>
                          </a:solidFill>
                          <a:effectLst/>
                          <a:uLnTx/>
                          <a:uFillTx/>
                          <a:latin typeface="+mn-lt"/>
                          <a:ea typeface="+mn-ea"/>
                          <a:cs typeface="+mn-cs"/>
                        </a:rPr>
                        <a:t>which include the below:</a:t>
                      </a:r>
                    </a:p>
                    <a:p>
                      <a:pPr marL="631825" marR="0" lvl="2" indent="-236538" defTabSz="914400" eaLnBrk="1" fontAlgn="auto" latinLnBrk="0" hangingPunct="1">
                        <a:lnSpc>
                          <a:spcPct val="100000"/>
                        </a:lnSpc>
                        <a:spcBef>
                          <a:spcPts val="0"/>
                        </a:spcBef>
                        <a:buClr>
                          <a:srgbClr val="EE3135"/>
                        </a:buClr>
                        <a:buSzPct val="100000"/>
                        <a:buFont typeface="+mj-lt"/>
                        <a:buAutoNum type="alphaLcPeriod"/>
                        <a:tabLst/>
                        <a:defRPr/>
                      </a:pPr>
                      <a:r>
                        <a:rPr kumimoji="0" lang="en-US" sz="1200" b="0" i="0" u="none" strike="noStrike" kern="0" cap="none" spc="-20" normalizeH="0" noProof="0" dirty="0">
                          <a:ln>
                            <a:noFill/>
                          </a:ln>
                          <a:solidFill>
                            <a:srgbClr val="5F5F5F"/>
                          </a:solidFill>
                          <a:effectLst/>
                          <a:uLnTx/>
                          <a:uFillTx/>
                          <a:latin typeface="+mn-lt"/>
                          <a:ea typeface="+mn-ea"/>
                          <a:cs typeface="+mn-cs"/>
                        </a:rPr>
                        <a:t>meeting payment, distribution, redemption, settlement or margin requirements on behalf of the Relevant CIS;</a:t>
                      </a:r>
                    </a:p>
                    <a:p>
                      <a:pPr marL="631825" marR="0" lvl="2" indent="-236538" defTabSz="914400" eaLnBrk="1" fontAlgn="auto" latinLnBrk="0" hangingPunct="1">
                        <a:lnSpc>
                          <a:spcPct val="100000"/>
                        </a:lnSpc>
                        <a:spcBef>
                          <a:spcPts val="0"/>
                        </a:spcBef>
                        <a:buClr>
                          <a:srgbClr val="EE3135"/>
                        </a:buClr>
                        <a:buSzPct val="100000"/>
                        <a:buFont typeface="+mj-lt"/>
                        <a:buAutoNum type="alphaLcPeriod"/>
                        <a:tabLst/>
                        <a:defRPr/>
                      </a:pPr>
                      <a:r>
                        <a:rPr kumimoji="0" lang="en-US" sz="1200" b="0" i="0" u="none" strike="noStrike" kern="0" cap="none" spc="0" normalizeH="0" baseline="0" noProof="0" dirty="0">
                          <a:ln>
                            <a:noFill/>
                          </a:ln>
                          <a:solidFill>
                            <a:srgbClr val="5F5F5F"/>
                          </a:solidFill>
                          <a:effectLst/>
                          <a:uLnTx/>
                          <a:uFillTx/>
                          <a:latin typeface="+mn-lt"/>
                          <a:ea typeface="+mn-ea"/>
                          <a:cs typeface="+mn-cs"/>
                        </a:rPr>
                        <a:t>settling proper charges due to any person who has provided a service in respect of the Relevant CIS; or </a:t>
                      </a:r>
                    </a:p>
                    <a:p>
                      <a:pPr marL="631825" marR="0" lvl="2" indent="-236538" defTabSz="914400" eaLnBrk="1" fontAlgn="auto" latinLnBrk="0" hangingPunct="1">
                        <a:lnSpc>
                          <a:spcPct val="100000"/>
                        </a:lnSpc>
                        <a:spcBef>
                          <a:spcPts val="0"/>
                        </a:spcBef>
                        <a:buClr>
                          <a:srgbClr val="EE3135"/>
                        </a:buClr>
                        <a:buSzPct val="100000"/>
                        <a:buFont typeface="+mj-lt"/>
                        <a:buAutoNum type="alphaLcPeriod"/>
                        <a:tabLst/>
                        <a:defRPr/>
                      </a:pPr>
                      <a:r>
                        <a:rPr kumimoji="0" lang="en-US" sz="1200" b="0" i="0" u="none" strike="noStrike" kern="0" cap="none" spc="0" normalizeH="0" baseline="0" noProof="0" dirty="0">
                          <a:ln>
                            <a:noFill/>
                          </a:ln>
                          <a:solidFill>
                            <a:srgbClr val="5F5F5F"/>
                          </a:solidFill>
                          <a:effectLst/>
                          <a:uLnTx/>
                          <a:uFillTx/>
                          <a:latin typeface="+mn-lt"/>
                          <a:ea typeface="+mn-ea"/>
                          <a:cs typeface="+mn-cs"/>
                        </a:rPr>
                        <a:t>settling any other liability incurred by or on behalf of the Relevant CIS. </a:t>
                      </a:r>
                    </a:p>
                    <a:p>
                      <a:pPr marL="566928" marR="0" lvl="2" indent="-283464" defTabSz="914400" eaLnBrk="1" fontAlgn="auto" latinLnBrk="0" hangingPunct="1">
                        <a:lnSpc>
                          <a:spcPct val="100000"/>
                        </a:lnSpc>
                        <a:spcBef>
                          <a:spcPts val="0"/>
                        </a:spcBef>
                        <a:buClr>
                          <a:srgbClr val="EE3135"/>
                        </a:buClr>
                        <a:buSzPct val="80000"/>
                        <a:buFont typeface="Wingdings" panose="05000000000000000000" pitchFamily="2" charset="2"/>
                        <a:buChar char="n"/>
                        <a:tabLst/>
                        <a:defRPr/>
                      </a:pPr>
                      <a:endParaRPr kumimoji="0" lang="en-US" sz="1200" b="0" i="0" u="none" strike="noStrike" kern="0" cap="none" spc="-10" normalizeH="0" noProof="0" dirty="0">
                        <a:ln>
                          <a:noFill/>
                        </a:ln>
                        <a:solidFill>
                          <a:srgbClr val="5F5F5F"/>
                        </a:solidFill>
                        <a:effectLst/>
                        <a:uLnTx/>
                        <a:uFillTx/>
                        <a:latin typeface="+mn-lt"/>
                        <a:ea typeface="+mn-ea"/>
                        <a:cs typeface="+mn-cs"/>
                      </a:endParaRPr>
                    </a:p>
                    <a:p>
                      <a:pPr marL="395288" marR="0" lvl="1" indent="-395288" defTabSz="914400" eaLnBrk="1" fontAlgn="auto" latinLnBrk="0" hangingPunct="1">
                        <a:lnSpc>
                          <a:spcPct val="100000"/>
                        </a:lnSpc>
                        <a:spcBef>
                          <a:spcPts val="0"/>
                        </a:spcBef>
                        <a:buClr>
                          <a:srgbClr val="EE3135"/>
                        </a:buClr>
                        <a:buSzPct val="80000"/>
                        <a:buFont typeface="Wingdings" panose="05000000000000000000" pitchFamily="2" charset="2"/>
                        <a:buChar char="n"/>
                        <a:tabLst/>
                        <a:defRPr/>
                      </a:pPr>
                      <a:r>
                        <a:rPr kumimoji="0" lang="en-US" sz="1200" b="0" i="0" u="none" strike="noStrike" kern="0" cap="none" spc="-10" normalizeH="0" noProof="0" dirty="0">
                          <a:ln>
                            <a:noFill/>
                          </a:ln>
                          <a:solidFill>
                            <a:srgbClr val="5F5F5F"/>
                          </a:solidFill>
                          <a:effectLst/>
                          <a:uLnTx/>
                          <a:uFillTx/>
                          <a:latin typeface="+mn-lt"/>
                          <a:ea typeface="+mn-ea"/>
                          <a:cs typeface="+mn-cs"/>
                        </a:rPr>
                        <a:t>Scheme money may also be </a:t>
                      </a:r>
                      <a:r>
                        <a:rPr kumimoji="0" lang="en-US" sz="1200" b="0" i="0" u="none" strike="noStrike" kern="0" cap="none" spc="-10" normalizeH="0" noProof="0" dirty="0">
                          <a:ln>
                            <a:noFill/>
                          </a:ln>
                          <a:solidFill>
                            <a:srgbClr val="C00000"/>
                          </a:solidFill>
                          <a:effectLst/>
                          <a:uLnTx/>
                          <a:uFillTx/>
                          <a:latin typeface="+mn-lt"/>
                          <a:ea typeface="+mn-ea"/>
                          <a:cs typeface="+mn-cs"/>
                        </a:rPr>
                        <a:t>paid </a:t>
                      </a:r>
                      <a:r>
                        <a:rPr kumimoji="0" lang="en-US" sz="1200" b="0" i="0" u="none" strike="noStrike" kern="0" cap="none" spc="-10" normalizeH="0" noProof="0" dirty="0">
                          <a:ln>
                            <a:noFill/>
                          </a:ln>
                          <a:solidFill>
                            <a:schemeClr val="bg2">
                              <a:lumMod val="65000"/>
                              <a:lumOff val="35000"/>
                            </a:schemeClr>
                          </a:solidFill>
                          <a:effectLst/>
                          <a:uLnTx/>
                          <a:uFillTx/>
                          <a:latin typeface="+mn-lt"/>
                          <a:ea typeface="+mn-ea"/>
                          <a:cs typeface="+mn-cs"/>
                        </a:rPr>
                        <a:t>according to</a:t>
                      </a:r>
                      <a:r>
                        <a:rPr kumimoji="0" lang="en-US" sz="1200" b="0" i="0" u="none" strike="noStrike" kern="0" cap="none" spc="-10" normalizeH="0" noProof="0" dirty="0">
                          <a:ln>
                            <a:noFill/>
                          </a:ln>
                          <a:solidFill>
                            <a:srgbClr val="5F5F5F"/>
                          </a:solidFill>
                          <a:effectLst/>
                          <a:uLnTx/>
                          <a:uFillTx/>
                          <a:latin typeface="+mn-lt"/>
                          <a:ea typeface="+mn-ea"/>
                          <a:cs typeface="+mn-cs"/>
                        </a:rPr>
                        <a:t> a </a:t>
                      </a:r>
                      <a:r>
                        <a:rPr kumimoji="0" lang="en-US" sz="1200" b="0" i="0" u="none" strike="noStrike" kern="0" cap="none" spc="-10" normalizeH="0" noProof="0" dirty="0">
                          <a:ln>
                            <a:noFill/>
                          </a:ln>
                          <a:solidFill>
                            <a:schemeClr val="accent1"/>
                          </a:solidFill>
                          <a:effectLst/>
                          <a:uLnTx/>
                          <a:uFillTx/>
                          <a:latin typeface="+mn-lt"/>
                          <a:ea typeface="+mn-ea"/>
                          <a:cs typeface="+mn-cs"/>
                        </a:rPr>
                        <a:t>written instruction which satisfies the requirements under section </a:t>
                      </a:r>
                      <a:r>
                        <a:rPr kumimoji="0" lang="en-US" sz="1200" b="0" i="0" u="none" strike="noStrike" kern="0" cap="none" spc="-10" normalizeH="0" noProof="0" dirty="0" err="1">
                          <a:ln>
                            <a:noFill/>
                          </a:ln>
                          <a:solidFill>
                            <a:schemeClr val="accent1"/>
                          </a:solidFill>
                          <a:effectLst/>
                          <a:uLnTx/>
                          <a:uFillTx/>
                          <a:latin typeface="+mn-lt"/>
                          <a:ea typeface="+mn-ea"/>
                          <a:cs typeface="+mn-cs"/>
                        </a:rPr>
                        <a:t>10E</a:t>
                      </a:r>
                      <a:r>
                        <a:rPr kumimoji="0" lang="en-US" sz="1200" b="0" i="0" u="none" strike="noStrike" kern="0" cap="none" spc="-10" normalizeH="0" noProof="0" dirty="0">
                          <a:ln>
                            <a:noFill/>
                          </a:ln>
                          <a:solidFill>
                            <a:srgbClr val="5F5F5F"/>
                          </a:solidFill>
                          <a:effectLst/>
                          <a:uLnTx/>
                          <a:uFillTx/>
                          <a:latin typeface="+mn-lt"/>
                          <a:ea typeface="+mn-ea"/>
                          <a:cs typeface="+mn-cs"/>
                        </a:rPr>
                        <a:t>. </a:t>
                      </a:r>
                    </a:p>
                  </a:txBody>
                  <a:tcPr>
                    <a:solidFill>
                      <a:srgbClr val="E0E1E1"/>
                    </a:solidFill>
                  </a:tcPr>
                </a:tc>
                <a:extLst>
                  <a:ext uri="{0D108BD9-81ED-4DB2-BD59-A6C34878D82A}">
                    <a16:rowId xmlns:a16="http://schemas.microsoft.com/office/drawing/2014/main" val="2891808613"/>
                  </a:ext>
                </a:extLst>
              </a:tr>
            </a:tbl>
          </a:graphicData>
        </a:graphic>
      </p:graphicFrame>
    </p:spTree>
    <p:extLst>
      <p:ext uri="{BB962C8B-B14F-4D97-AF65-F5344CB8AC3E}">
        <p14:creationId xmlns:p14="http://schemas.microsoft.com/office/powerpoint/2010/main" val="2710113160"/>
      </p:ext>
    </p:extLst>
  </p:cSld>
  <p:clrMapOvr>
    <a:masterClrMapping/>
  </p:clrMapOvr>
</p:sld>
</file>

<file path=ppt/slides/slide3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itle 1" descr="" title="">
            <a:extLst>
              <a:ext uri="{FF2B5EF4-FFF2-40B4-BE49-F238E27FC236}">
                <a16:creationId xmlns:a16="http://schemas.microsoft.com/office/drawing/2014/main" id="{48E14CD2-42E2-47F8-AEAA-B35E1B5B7B27}"/>
              </a:ext>
            </a:extLst>
          </p:cNvPr>
          <p:cNvSpPr>
            <a:spLocks noGrp="1"/>
          </p:cNvSpPr>
          <p:nvPr>
            <p:ph type="title"/>
          </p:nvPr>
        </p:nvSpPr>
        <p:spPr/>
        <p:txBody>
          <a:bodyPr/>
          <a:lstStyle/>
          <a:p>
            <a:r>
              <a:rPr lang="en-GB" dirty="0"/>
              <a:t>B. Securities and Futures (Client Money) Rules ("CMR") (Cap. 571I)</a:t>
            </a:r>
            <a:br>
              <a:rPr lang="en-US" dirty="0"/>
            </a:br>
            <a:endParaRPr lang="en-GB" dirty="0"/>
          </a:p>
        </p:txBody>
      </p:sp>
      <p:graphicFrame>
        <p:nvGraphicFramePr>
          <p:cNvPr id="2" name="Table 2" descr="" title="">
            <a:extLst>
              <a:ext uri="{FF2B5EF4-FFF2-40B4-BE49-F238E27FC236}">
                <a16:creationId xmlns:a16="http://schemas.microsoft.com/office/drawing/2014/main" id="{DF4CCA20-C685-4F6D-84F5-60F18DC5F558}"/>
              </a:ext>
            </a:extLst>
          </p:cNvPr>
          <p:cNvGraphicFramePr>
            <a:graphicFrameLocks noGrp="1"/>
          </p:cNvGraphicFramePr>
          <p:nvPr>
            <p:extLst>
              <p:ext uri="{D42A27DB-BD31-4B8C-83A1-F6EECF244321}">
                <p14:modId xmlns:p14="http://schemas.microsoft.com/office/powerpoint/2010/main" val="2512241484"/>
              </p:ext>
            </p:extLst>
          </p:nvPr>
        </p:nvGraphicFramePr>
        <p:xfrm>
          <a:off x="553244" y="1657350"/>
          <a:ext cx="8037512" cy="2326640"/>
        </p:xfrm>
        <a:graphic>
          <a:graphicData uri="http://schemas.openxmlformats.org/drawingml/2006/table">
            <a:tbl>
              <a:tblPr firstRow="1" bandRow="1">
                <a:tableStyleId>{5C22544A-7EE6-4342-B048-85BDC9FD1C3A}</a:tableStyleId>
              </a:tblPr>
              <a:tblGrid>
                <a:gridCol w="1885156">
                  <a:extLst>
                    <a:ext uri="{9D8B030D-6E8A-4147-A177-3AD203B41FA5}">
                      <a16:colId xmlns:a16="http://schemas.microsoft.com/office/drawing/2014/main" val="2480106061"/>
                    </a:ext>
                  </a:extLst>
                </a:gridCol>
                <a:gridCol w="6152356">
                  <a:extLst>
                    <a:ext uri="{9D8B030D-6E8A-4147-A177-3AD203B41FA5}">
                      <a16:colId xmlns:a16="http://schemas.microsoft.com/office/drawing/2014/main" val="2223666997"/>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mn-lt"/>
                          <a:ea typeface="+mn-ea"/>
                          <a:cs typeface="+mn-cs"/>
                        </a:rPr>
                        <a:t>New requirements and corresponding provisions</a:t>
                      </a:r>
                    </a:p>
                  </a:txBody>
                  <a:tcPr>
                    <a:solidFill>
                      <a:srgbClr val="002060"/>
                    </a:solidFill>
                  </a:tcPr>
                </a:tc>
                <a:tc hMerge="1">
                  <a:txBody>
                    <a:bodyPr/>
                    <a:lstStyle/>
                    <a:p>
                      <a:endParaRPr lang="en-GB" dirty="0"/>
                    </a:p>
                  </a:txBody>
                  <a:tcPr/>
                </a:tc>
                <a:extLst>
                  <a:ext uri="{0D108BD9-81ED-4DB2-BD59-A6C34878D82A}">
                    <a16:rowId xmlns:a16="http://schemas.microsoft.com/office/drawing/2014/main" val="219785466"/>
                  </a:ext>
                </a:extLst>
              </a:tr>
              <a:tr h="370840">
                <a:tc>
                  <a:txBody>
                    <a:bodyPr/>
                    <a:lstStyle/>
                    <a:p>
                      <a:pPr marL="228600" indent="-228600">
                        <a:buFont typeface="+mj-lt"/>
                        <a:buAutoNum type="arabicPeriod" startAt="3"/>
                      </a:pPr>
                      <a:r>
                        <a:rPr kumimoji="0" lang="en-GB" sz="1200" b="1" i="0" u="none" strike="noStrike" kern="0" cap="none" spc="0" normalizeH="0" baseline="0" dirty="0">
                          <a:ln>
                            <a:noFill/>
                          </a:ln>
                          <a:solidFill>
                            <a:srgbClr val="5F5F5F"/>
                          </a:solidFill>
                          <a:effectLst/>
                          <a:uLnTx/>
                          <a:uFillTx/>
                          <a:latin typeface="Arial"/>
                          <a:ea typeface="+mn-ea"/>
                          <a:cs typeface="+mn-cs"/>
                        </a:rPr>
                        <a:t>Client money: Pay-out (</a:t>
                      </a:r>
                      <a:r>
                        <a:rPr kumimoji="0" lang="en-GB" sz="1200" b="1" i="0" u="none" strike="noStrike" kern="0" cap="none" spc="0" normalizeH="0" baseline="0" dirty="0" err="1">
                          <a:ln>
                            <a:noFill/>
                          </a:ln>
                          <a:solidFill>
                            <a:srgbClr val="5F5F5F"/>
                          </a:solidFill>
                          <a:effectLst/>
                          <a:uLnTx/>
                          <a:uFillTx/>
                          <a:latin typeface="Arial"/>
                          <a:ea typeface="+mn-ea"/>
                          <a:cs typeface="+mn-cs"/>
                        </a:rPr>
                        <a:t>Con’t</a:t>
                      </a:r>
                      <a:r>
                        <a:rPr kumimoji="0" lang="en-GB" sz="1200" b="1" i="0" u="none" strike="noStrike" kern="0" cap="none" spc="0" normalizeH="0" baseline="0" dirty="0">
                          <a:ln>
                            <a:noFill/>
                          </a:ln>
                          <a:solidFill>
                            <a:srgbClr val="5F5F5F"/>
                          </a:solidFill>
                          <a:effectLst/>
                          <a:uLnTx/>
                          <a:uFillTx/>
                          <a:latin typeface="Arial"/>
                          <a:ea typeface="+mn-ea"/>
                          <a:cs typeface="+mn-cs"/>
                        </a:rPr>
                        <a:t>)</a:t>
                      </a:r>
                    </a:p>
                  </a:txBody>
                  <a:tcPr>
                    <a:solidFill>
                      <a:srgbClr val="E0E1E1"/>
                    </a:solidFill>
                  </a:tcPr>
                </a:tc>
                <a:tc>
                  <a:txBody>
                    <a:bodyPr/>
                    <a:lstStyle/>
                    <a:p>
                      <a:pPr marL="395288" marR="0" lvl="1" indent="-395288" defTabSz="914400" eaLnBrk="1" fontAlgn="auto" latinLnBrk="0" hangingPunct="1">
                        <a:lnSpc>
                          <a:spcPct val="95000"/>
                        </a:lnSpc>
                        <a:spcBef>
                          <a:spcPts val="0"/>
                        </a:spcBef>
                        <a:spcAft>
                          <a:spcPts val="200"/>
                        </a:spcAft>
                        <a:buClr>
                          <a:srgbClr val="EE3135"/>
                        </a:buClr>
                        <a:buSzPct val="80000"/>
                        <a:buFont typeface="Wingdings" panose="05000000000000000000" pitchFamily="2" charset="2"/>
                        <a:buChar char="n"/>
                        <a:tabLst/>
                        <a:defRPr/>
                      </a:pPr>
                      <a:r>
                        <a:rPr kumimoji="0" lang="en-US" sz="1200" b="0" i="0" u="none" strike="noStrike" kern="0" cap="none" spc="0" normalizeH="0" baseline="0" noProof="0" dirty="0">
                          <a:ln>
                            <a:noFill/>
                          </a:ln>
                          <a:solidFill>
                            <a:srgbClr val="5F5F5F"/>
                          </a:solidFill>
                          <a:effectLst/>
                          <a:uLnTx/>
                          <a:uFillTx/>
                          <a:latin typeface="+mn-lt"/>
                          <a:ea typeface="+mn-ea"/>
                          <a:cs typeface="+mn-cs"/>
                        </a:rPr>
                        <a:t>According to section </a:t>
                      </a:r>
                      <a:r>
                        <a:rPr kumimoji="0" lang="en-US" sz="1200" b="0" i="0" u="none" strike="noStrike" kern="0" cap="none" spc="0" normalizeH="0" baseline="0" noProof="0" dirty="0" err="1">
                          <a:ln>
                            <a:noFill/>
                          </a:ln>
                          <a:solidFill>
                            <a:srgbClr val="5F5F5F"/>
                          </a:solidFill>
                          <a:effectLst/>
                          <a:uLnTx/>
                          <a:uFillTx/>
                          <a:latin typeface="+mn-lt"/>
                          <a:ea typeface="+mn-ea"/>
                          <a:cs typeface="+mn-cs"/>
                        </a:rPr>
                        <a:t>10E</a:t>
                      </a:r>
                      <a:r>
                        <a:rPr kumimoji="0" lang="en-US" sz="1200" b="0" i="0" u="none" strike="noStrike" kern="0" cap="none" spc="0" normalizeH="0" baseline="0" noProof="0" dirty="0">
                          <a:ln>
                            <a:noFill/>
                          </a:ln>
                          <a:solidFill>
                            <a:srgbClr val="5F5F5F"/>
                          </a:solidFill>
                          <a:effectLst/>
                          <a:uLnTx/>
                          <a:uFillTx/>
                          <a:latin typeface="+mn-lt"/>
                          <a:ea typeface="+mn-ea"/>
                          <a:cs typeface="+mn-cs"/>
                        </a:rPr>
                        <a:t>, a written instruction is a written notice that:</a:t>
                      </a:r>
                    </a:p>
                    <a:p>
                      <a:pPr marL="631825" marR="0" lvl="2" indent="-236538" defTabSz="914400" eaLnBrk="1" fontAlgn="auto" latinLnBrk="0" hangingPunct="1">
                        <a:lnSpc>
                          <a:spcPct val="95000"/>
                        </a:lnSpc>
                        <a:spcBef>
                          <a:spcPts val="0"/>
                        </a:spcBef>
                        <a:spcAft>
                          <a:spcPts val="200"/>
                        </a:spcAft>
                        <a:buClr>
                          <a:srgbClr val="EE3135"/>
                        </a:buClr>
                        <a:buSzPct val="100000"/>
                        <a:buFont typeface="+mj-lt"/>
                        <a:buAutoNum type="alphaLcPeriod"/>
                        <a:tabLst/>
                        <a:defRPr/>
                      </a:pPr>
                      <a:r>
                        <a:rPr kumimoji="0" lang="en-US" sz="1200" b="0" i="0" u="none" strike="noStrike" kern="0" cap="none" spc="0" normalizeH="0" baseline="0" noProof="0" dirty="0">
                          <a:ln>
                            <a:noFill/>
                          </a:ln>
                          <a:solidFill>
                            <a:srgbClr val="5F5F5F"/>
                          </a:solidFill>
                          <a:effectLst/>
                          <a:uLnTx/>
                          <a:uFillTx/>
                          <a:latin typeface="+mn-lt"/>
                          <a:ea typeface="+mn-ea"/>
                          <a:cs typeface="+mn-cs"/>
                        </a:rPr>
                        <a:t>relates to an </a:t>
                      </a:r>
                      <a:r>
                        <a:rPr lang="en-US" sz="1200" kern="0" spc="-20" dirty="0">
                          <a:solidFill>
                            <a:schemeClr val="accent1"/>
                          </a:solidFill>
                        </a:rPr>
                        <a:t>amount of scheme money </a:t>
                      </a:r>
                      <a:r>
                        <a:rPr kumimoji="0" lang="en-US" sz="1200" b="0" i="0" u="none" strike="noStrike" kern="0" cap="none" spc="0" normalizeH="0" baseline="0" noProof="0" dirty="0">
                          <a:ln>
                            <a:noFill/>
                          </a:ln>
                          <a:solidFill>
                            <a:srgbClr val="5F5F5F"/>
                          </a:solidFill>
                          <a:effectLst/>
                          <a:uLnTx/>
                          <a:uFillTx/>
                          <a:latin typeface="+mn-lt"/>
                          <a:ea typeface="+mn-ea"/>
                          <a:cs typeface="+mn-cs"/>
                        </a:rPr>
                        <a:t>in respect of a Relevant CIS;</a:t>
                      </a:r>
                    </a:p>
                    <a:p>
                      <a:pPr marL="631825" marR="0" lvl="2" indent="-236538" defTabSz="914400" eaLnBrk="1" fontAlgn="auto" latinLnBrk="0" hangingPunct="1">
                        <a:lnSpc>
                          <a:spcPct val="95000"/>
                        </a:lnSpc>
                        <a:spcBef>
                          <a:spcPts val="0"/>
                        </a:spcBef>
                        <a:spcAft>
                          <a:spcPts val="200"/>
                        </a:spcAft>
                        <a:buClr>
                          <a:srgbClr val="EE3135"/>
                        </a:buClr>
                        <a:buSzPct val="100000"/>
                        <a:buFont typeface="+mj-lt"/>
                        <a:buAutoNum type="alphaLcPeriod"/>
                        <a:tabLst/>
                        <a:defRPr/>
                      </a:pPr>
                      <a:r>
                        <a:rPr kumimoji="0" lang="en-US" sz="1200" b="0" i="0" u="none" strike="noStrike" kern="0" cap="none" spc="0" normalizeH="0" baseline="0" noProof="0" dirty="0">
                          <a:ln>
                            <a:noFill/>
                          </a:ln>
                          <a:solidFill>
                            <a:srgbClr val="5F5F5F"/>
                          </a:solidFill>
                          <a:effectLst/>
                          <a:uLnTx/>
                          <a:uFillTx/>
                          <a:latin typeface="+mn-lt"/>
                          <a:ea typeface="+mn-ea"/>
                          <a:cs typeface="+mn-cs"/>
                        </a:rPr>
                        <a:t>is </a:t>
                      </a:r>
                      <a:r>
                        <a:rPr lang="en-US" sz="1200" kern="0" spc="-20" dirty="0">
                          <a:solidFill>
                            <a:schemeClr val="accent1"/>
                          </a:solidFill>
                        </a:rPr>
                        <a:t>given to the Licensed Corporation </a:t>
                      </a:r>
                      <a:r>
                        <a:rPr kumimoji="0" lang="en-US" sz="1200" b="0" i="0" u="none" strike="noStrike" kern="0" cap="none" spc="0" normalizeH="0" baseline="0" noProof="0" dirty="0">
                          <a:ln>
                            <a:noFill/>
                          </a:ln>
                          <a:solidFill>
                            <a:srgbClr val="5F5F5F"/>
                          </a:solidFill>
                          <a:effectLst/>
                          <a:uLnTx/>
                          <a:uFillTx/>
                          <a:latin typeface="+mn-lt"/>
                          <a:ea typeface="+mn-ea"/>
                          <a:cs typeface="+mn-cs"/>
                        </a:rPr>
                        <a:t>or an associated entity of that Licensed Corporation by or on behalf of the Relevant CIS; and</a:t>
                      </a:r>
                    </a:p>
                    <a:p>
                      <a:pPr marL="631825" marR="0" lvl="2" indent="-236538" defTabSz="914400" eaLnBrk="1" fontAlgn="auto" latinLnBrk="0" hangingPunct="1">
                        <a:lnSpc>
                          <a:spcPct val="95000"/>
                        </a:lnSpc>
                        <a:spcBef>
                          <a:spcPts val="0"/>
                        </a:spcBef>
                        <a:spcAft>
                          <a:spcPts val="200"/>
                        </a:spcAft>
                        <a:buClr>
                          <a:srgbClr val="EE3135"/>
                        </a:buClr>
                        <a:buSzPct val="100000"/>
                        <a:buFont typeface="+mj-lt"/>
                        <a:buAutoNum type="alphaLcPeriod"/>
                        <a:tabLst/>
                        <a:defRPr/>
                      </a:pPr>
                      <a:r>
                        <a:rPr lang="en-US" sz="1200" kern="0" spc="-20" dirty="0">
                          <a:solidFill>
                            <a:schemeClr val="accent1"/>
                          </a:solidFill>
                        </a:rPr>
                        <a:t>directs the Licensed Corporation or the associated entity to deal with the scheme money </a:t>
                      </a:r>
                      <a:r>
                        <a:rPr kumimoji="0" lang="en-US" sz="1200" b="0" i="0" u="none" strike="noStrike" kern="0" cap="none" spc="0" normalizeH="0" baseline="0" noProof="0" dirty="0">
                          <a:ln>
                            <a:noFill/>
                          </a:ln>
                          <a:solidFill>
                            <a:srgbClr val="5F5F5F"/>
                          </a:solidFill>
                          <a:effectLst/>
                          <a:uLnTx/>
                          <a:uFillTx/>
                          <a:latin typeface="+mn-lt"/>
                          <a:ea typeface="+mn-ea"/>
                          <a:cs typeface="+mn-cs"/>
                        </a:rPr>
                        <a:t>in a particular manner.</a:t>
                      </a:r>
                    </a:p>
                    <a:p>
                      <a:pPr marL="566928" marR="0" lvl="2" indent="-283464" defTabSz="914400" eaLnBrk="1" fontAlgn="auto" latinLnBrk="0" hangingPunct="1">
                        <a:lnSpc>
                          <a:spcPct val="95000"/>
                        </a:lnSpc>
                        <a:spcBef>
                          <a:spcPts val="0"/>
                        </a:spcBef>
                        <a:spcAft>
                          <a:spcPts val="200"/>
                        </a:spcAft>
                        <a:buClr>
                          <a:srgbClr val="EE3135"/>
                        </a:buClr>
                        <a:buSzPct val="80000"/>
                        <a:buFont typeface="Wingdings" panose="05000000000000000000" pitchFamily="2" charset="2"/>
                        <a:buChar char="n"/>
                        <a:tabLst/>
                        <a:defRPr/>
                      </a:pPr>
                      <a:endParaRPr kumimoji="0" lang="en-US" sz="1200" b="0" i="0" u="none" strike="noStrike" kern="0" cap="none" spc="0" normalizeH="0" baseline="0" noProof="0" dirty="0">
                        <a:ln>
                          <a:noFill/>
                        </a:ln>
                        <a:solidFill>
                          <a:srgbClr val="5F5F5F"/>
                        </a:solidFill>
                        <a:effectLst/>
                        <a:uLnTx/>
                        <a:uFillTx/>
                        <a:latin typeface="+mn-lt"/>
                        <a:ea typeface="+mn-ea"/>
                        <a:cs typeface="+mn-cs"/>
                      </a:endParaRPr>
                    </a:p>
                    <a:p>
                      <a:pPr marL="395288" marR="0" lvl="1" indent="-395288" defTabSz="914400" eaLnBrk="1" fontAlgn="auto" latinLnBrk="0" hangingPunct="1">
                        <a:lnSpc>
                          <a:spcPct val="95000"/>
                        </a:lnSpc>
                        <a:spcBef>
                          <a:spcPts val="0"/>
                        </a:spcBef>
                        <a:spcAft>
                          <a:spcPts val="200"/>
                        </a:spcAft>
                        <a:buClr>
                          <a:srgbClr val="EE3135"/>
                        </a:buClr>
                        <a:buSzPct val="80000"/>
                        <a:buFont typeface="Wingdings" panose="05000000000000000000" pitchFamily="2" charset="2"/>
                        <a:buChar char="n"/>
                        <a:tabLst/>
                        <a:defRPr/>
                      </a:pPr>
                      <a:r>
                        <a:rPr kumimoji="0" lang="en-US" sz="1200" b="0" i="0" u="none" strike="noStrike" kern="0" cap="none" spc="0" normalizeH="0" baseline="0" noProof="0" dirty="0">
                          <a:ln>
                            <a:noFill/>
                          </a:ln>
                          <a:solidFill>
                            <a:srgbClr val="5F5F5F"/>
                          </a:solidFill>
                          <a:effectLst/>
                          <a:uLnTx/>
                          <a:uFillTx/>
                          <a:latin typeface="+mn-lt"/>
                          <a:ea typeface="+mn-ea"/>
                          <a:cs typeface="+mn-cs"/>
                        </a:rPr>
                        <a:t>The giving of the instruction and the dealing of scheme money in the manner as specified in the instruction shall not contravene any provisions of the scheme documents of the Relevant CIS. </a:t>
                      </a:r>
                    </a:p>
                  </a:txBody>
                  <a:tcPr>
                    <a:solidFill>
                      <a:srgbClr val="E0E1E1"/>
                    </a:solidFill>
                  </a:tcPr>
                </a:tc>
                <a:extLst>
                  <a:ext uri="{0D108BD9-81ED-4DB2-BD59-A6C34878D82A}">
                    <a16:rowId xmlns:a16="http://schemas.microsoft.com/office/drawing/2014/main" val="2891808613"/>
                  </a:ext>
                </a:extLst>
              </a:tr>
            </a:tbl>
          </a:graphicData>
        </a:graphic>
      </p:graphicFrame>
    </p:spTree>
    <p:extLst>
      <p:ext uri="{BB962C8B-B14F-4D97-AF65-F5344CB8AC3E}">
        <p14:creationId xmlns:p14="http://schemas.microsoft.com/office/powerpoint/2010/main" val="1139648226"/>
      </p:ext>
    </p:extLst>
  </p:cSld>
  <p:clrMapOvr>
    <a:masterClrMapping/>
  </p:clrMapOvr>
</p:sld>
</file>

<file path=ppt/slides/slide3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itle 1" descr="" title="">
            <a:extLst>
              <a:ext uri="{FF2B5EF4-FFF2-40B4-BE49-F238E27FC236}">
                <a16:creationId xmlns:a16="http://schemas.microsoft.com/office/drawing/2014/main" id="{48E14CD2-42E2-47F8-AEAA-B35E1B5B7B27}"/>
              </a:ext>
            </a:extLst>
          </p:cNvPr>
          <p:cNvSpPr>
            <a:spLocks noGrp="1"/>
          </p:cNvSpPr>
          <p:nvPr>
            <p:ph type="title"/>
          </p:nvPr>
        </p:nvSpPr>
        <p:spPr>
          <a:xfrm>
            <a:off x="566738" y="635531"/>
            <a:ext cx="8037512" cy="411480"/>
          </a:xfrm>
        </p:spPr>
        <p:txBody>
          <a:bodyPr/>
          <a:lstStyle/>
          <a:p>
            <a:r>
              <a:rPr lang="en-GB" dirty="0"/>
              <a:t>C. </a:t>
            </a:r>
            <a:r>
              <a:rPr lang="en-US" dirty="0"/>
              <a:t>Securities and Futures (Client Securities) Rules ("CSR") (Cap. 571H) </a:t>
            </a:r>
            <a:br>
              <a:rPr lang="en-US" dirty="0"/>
            </a:br>
            <a:endParaRPr lang="en-GB" dirty="0"/>
          </a:p>
        </p:txBody>
      </p:sp>
      <p:grpSp>
        <p:nvGrpSpPr>
          <p:cNvPr id="8" name="Group 7" descr="" title="">
            <a:extLst>
              <a:ext uri="{FF2B5EF4-FFF2-40B4-BE49-F238E27FC236}">
                <a16:creationId xmlns:a16="http://schemas.microsoft.com/office/drawing/2014/main" id="{1A025440-8BFC-429C-8D17-C2ED48BAC7B2}"/>
              </a:ext>
            </a:extLst>
          </p:cNvPr>
          <p:cNvGrpSpPr/>
          <p:nvPr/>
        </p:nvGrpSpPr>
        <p:grpSpPr>
          <a:xfrm>
            <a:off x="566738" y="1645920"/>
            <a:ext cx="8120062" cy="1230630"/>
            <a:chOff x="304800" y="1243321"/>
            <a:chExt cx="3657602" cy="1230630"/>
          </a:xfrm>
        </p:grpSpPr>
        <p:sp>
          <p:nvSpPr>
            <p:cNvPr id="10" name="Rectangle 9" descr="" title="">
              <a:extLst>
                <a:ext uri="{FF2B5EF4-FFF2-40B4-BE49-F238E27FC236}">
                  <a16:creationId xmlns:a16="http://schemas.microsoft.com/office/drawing/2014/main" id="{177B70D5-B10F-43CD-967B-A3A1DC8F3C7F}"/>
                </a:ext>
              </a:extLst>
            </p:cNvPr>
            <p:cNvSpPr/>
            <p:nvPr/>
          </p:nvSpPr>
          <p:spPr>
            <a:xfrm>
              <a:off x="304802" y="1609081"/>
              <a:ext cx="3657600" cy="864870"/>
            </a:xfrm>
            <a:prstGeom prst="rect">
              <a:avLst/>
            </a:prstGeom>
            <a:solidFill>
              <a:srgbClr val="ECEDED"/>
            </a:solidFill>
            <a:ln w="12700" cap="flat" cmpd="sng" algn="ctr">
              <a:noFill/>
              <a:prstDash val="solid"/>
            </a:ln>
            <a:effectLst/>
          </p:spPr>
          <p:txBody>
            <a:bodyPr lIns="91440" tIns="45720" rIns="91440" bIns="45720" rtlCol="0" anchor="t">
              <a:noAutofit/>
            </a:bodyPr>
            <a:lstStyle/>
            <a:p>
              <a:pPr marL="283464" marR="0" lvl="2" indent="-283464" defTabSz="914400" eaLnBrk="1" fontAlgn="auto" latinLnBrk="0" hangingPunct="1">
                <a:lnSpc>
                  <a:spcPct val="100000"/>
                </a:lnSpc>
                <a:spcBef>
                  <a:spcPts val="0"/>
                </a:spcBef>
                <a:spcAft>
                  <a:spcPts val="600"/>
                </a:spcAft>
                <a:buClr>
                  <a:srgbClr val="EE3135"/>
                </a:buClr>
                <a:buSzPct val="80000"/>
                <a:buFont typeface="Wingdings" panose="05000000000000000000" pitchFamily="2" charset="2"/>
                <a:buChar char="n"/>
                <a:tabLst/>
                <a:defRPr/>
              </a:pPr>
              <a:r>
                <a:rPr kumimoji="0" lang="en-US" sz="1200" b="0" i="0" u="none" strike="noStrike" kern="0" cap="none" spc="0" normalizeH="0" baseline="0" noProof="0" dirty="0">
                  <a:ln>
                    <a:noFill/>
                  </a:ln>
                  <a:solidFill>
                    <a:srgbClr val="5F5F5F"/>
                  </a:solidFill>
                  <a:effectLst/>
                  <a:uLnTx/>
                  <a:uFillTx/>
                  <a:latin typeface="Arial"/>
                  <a:ea typeface="+mn-ea"/>
                  <a:cs typeface="+mn-cs"/>
                </a:rPr>
                <a:t>Applicable to </a:t>
              </a:r>
              <a:r>
                <a:rPr kumimoji="0" lang="en-US" sz="1200" b="0" i="0" u="none" strike="noStrike" kern="0" cap="none" spc="0" normalizeH="0" baseline="0" noProof="0" dirty="0">
                  <a:ln>
                    <a:noFill/>
                  </a:ln>
                  <a:solidFill>
                    <a:schemeClr val="accent1"/>
                  </a:solidFill>
                  <a:effectLst/>
                  <a:uLnTx/>
                  <a:uFillTx/>
                  <a:latin typeface="Arial"/>
                  <a:ea typeface="+mn-ea"/>
                  <a:cs typeface="+mn-cs"/>
                </a:rPr>
                <a:t>scheme securities which are listed or traded on the Hong Kong Stock Exchange or interests in a collective investment scheme which are authorized by the SFC</a:t>
              </a:r>
              <a:r>
                <a:rPr kumimoji="0" lang="en-US" sz="1200" b="0" i="0" u="none" strike="noStrike" kern="0" cap="none" spc="0" normalizeH="0" baseline="0" noProof="0" dirty="0">
                  <a:ln>
                    <a:noFill/>
                  </a:ln>
                  <a:solidFill>
                    <a:srgbClr val="5F5F5F"/>
                  </a:solidFill>
                  <a:effectLst/>
                  <a:uLnTx/>
                  <a:uFillTx/>
                  <a:latin typeface="Arial"/>
                  <a:ea typeface="+mn-ea"/>
                  <a:cs typeface="+mn-cs"/>
                </a:rPr>
                <a:t>, where such securities constitute Relevant CIS property in respect of a Relevant CIS and are received or held in Hong Kong by an RA 13 Depositary or its "associated entities" in the course of or in relation to the conduct of RA 13.</a:t>
              </a:r>
            </a:p>
          </p:txBody>
        </p:sp>
        <p:sp>
          <p:nvSpPr>
            <p:cNvPr id="11" name="Rectangle 10" descr="" title="">
              <a:extLst>
                <a:ext uri="{FF2B5EF4-FFF2-40B4-BE49-F238E27FC236}">
                  <a16:creationId xmlns:a16="http://schemas.microsoft.com/office/drawing/2014/main" id="{23B239F9-6980-4AE0-A3B8-E6B7E1F79087}"/>
                </a:ext>
              </a:extLst>
            </p:cNvPr>
            <p:cNvSpPr/>
            <p:nvPr/>
          </p:nvSpPr>
          <p:spPr>
            <a:xfrm>
              <a:off x="304800" y="1243321"/>
              <a:ext cx="3657600" cy="365760"/>
            </a:xfrm>
            <a:prstGeom prst="rect">
              <a:avLst/>
            </a:prstGeom>
            <a:solidFill>
              <a:srgbClr val="EE3135"/>
            </a:solidFill>
            <a:ln w="12700" cap="flat" cmpd="sng" algn="ctr">
              <a:noFill/>
              <a:prstDash val="solid"/>
            </a:ln>
            <a:effectLst/>
          </p:spPr>
          <p:txBody>
            <a:bodyPr lIns="91440" tIns="91440" rIns="91440" bIns="91440" rtlCol="0" anchor="ctr"/>
            <a:lstStyle/>
            <a:p>
              <a:pPr marL="0" marR="0" lvl="0" indent="0" algn="ctr" defTabSz="914400" eaLnBrk="1" fontAlgn="auto" latinLnBrk="0" hangingPunct="1">
                <a:lnSpc>
                  <a:spcPct val="100000"/>
                </a:lnSpc>
                <a:spcBef>
                  <a:spcPts val="0"/>
                </a:spcBef>
                <a:buClrTx/>
                <a:buSzTx/>
                <a:buFontTx/>
                <a:buNone/>
                <a:tabLst/>
                <a:defRPr/>
              </a:pPr>
              <a:r>
                <a:rPr kumimoji="0" lang="en-GB" sz="1200" b="1" i="0" u="none" strike="noStrike" kern="0" cap="none" spc="0" normalizeH="0" baseline="0" noProof="0" dirty="0">
                  <a:ln>
                    <a:noFill/>
                  </a:ln>
                  <a:solidFill>
                    <a:srgbClr val="FFFFFF"/>
                  </a:solidFill>
                  <a:effectLst/>
                  <a:uLnTx/>
                  <a:uFillTx/>
                  <a:latin typeface="Arial"/>
                  <a:ea typeface="+mn-ea"/>
                  <a:cs typeface="+mn-cs"/>
                </a:rPr>
                <a:t>Applicability</a:t>
              </a:r>
            </a:p>
          </p:txBody>
        </p:sp>
      </p:grpSp>
      <p:graphicFrame>
        <p:nvGraphicFramePr>
          <p:cNvPr id="20" name="Table 2" descr="" title="">
            <a:extLst>
              <a:ext uri="{FF2B5EF4-FFF2-40B4-BE49-F238E27FC236}">
                <a16:creationId xmlns:a16="http://schemas.microsoft.com/office/drawing/2014/main" id="{1604972E-EE20-4063-835D-44A7D520A22E}"/>
              </a:ext>
            </a:extLst>
          </p:cNvPr>
          <p:cNvGraphicFramePr>
            <a:graphicFrameLocks noGrp="1"/>
          </p:cNvGraphicFramePr>
          <p:nvPr>
            <p:extLst>
              <p:ext uri="{D42A27DB-BD31-4B8C-83A1-F6EECF244321}">
                <p14:modId xmlns:p14="http://schemas.microsoft.com/office/powerpoint/2010/main" val="2190916193"/>
              </p:ext>
            </p:extLst>
          </p:nvPr>
        </p:nvGraphicFramePr>
        <p:xfrm>
          <a:off x="562670" y="2952750"/>
          <a:ext cx="8124129" cy="1850136"/>
        </p:xfrm>
        <a:graphic>
          <a:graphicData uri="http://schemas.openxmlformats.org/drawingml/2006/table">
            <a:tbl>
              <a:tblPr firstRow="1" bandRow="1">
                <a:tableStyleId>{5C22544A-7EE6-4342-B048-85BDC9FD1C3A}</a:tableStyleId>
              </a:tblPr>
              <a:tblGrid>
                <a:gridCol w="1905472">
                  <a:extLst>
                    <a:ext uri="{9D8B030D-6E8A-4147-A177-3AD203B41FA5}">
                      <a16:colId xmlns:a16="http://schemas.microsoft.com/office/drawing/2014/main" val="2480106061"/>
                    </a:ext>
                  </a:extLst>
                </a:gridCol>
                <a:gridCol w="6218657">
                  <a:extLst>
                    <a:ext uri="{9D8B030D-6E8A-4147-A177-3AD203B41FA5}">
                      <a16:colId xmlns:a16="http://schemas.microsoft.com/office/drawing/2014/main" val="2223666997"/>
                    </a:ext>
                  </a:extLst>
                </a:gridCol>
              </a:tblGrid>
              <a:tr h="3048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mn-lt"/>
                          <a:ea typeface="+mn-ea"/>
                          <a:cs typeface="+mn-cs"/>
                        </a:rPr>
                        <a:t>New requirements and corresponding provisions</a:t>
                      </a:r>
                    </a:p>
                  </a:txBody>
                  <a:tcPr>
                    <a:solidFill>
                      <a:srgbClr val="002060"/>
                    </a:solidFill>
                  </a:tcPr>
                </a:tc>
                <a:tc hMerge="1">
                  <a:txBody>
                    <a:bodyPr/>
                    <a:lstStyle/>
                    <a:p>
                      <a:endParaRPr lang="en-GB" dirty="0"/>
                    </a:p>
                  </a:txBody>
                  <a:tcPr/>
                </a:tc>
                <a:extLst>
                  <a:ext uri="{0D108BD9-81ED-4DB2-BD59-A6C34878D82A}">
                    <a16:rowId xmlns:a16="http://schemas.microsoft.com/office/drawing/2014/main" val="219785466"/>
                  </a:ext>
                </a:extLst>
              </a:tr>
              <a:tr h="370840">
                <a:tc>
                  <a:txBody>
                    <a:bodyPr/>
                    <a:lstStyle/>
                    <a:p>
                      <a:pPr marL="228600" indent="-228600">
                        <a:buFont typeface="+mj-lt"/>
                        <a:buAutoNum type="arabicPeriod"/>
                      </a:pPr>
                      <a:r>
                        <a:rPr kumimoji="0" lang="en-GB" sz="1200" b="1" i="0" u="none" strike="noStrike" kern="0" cap="none" spc="0" normalizeH="0" baseline="0" dirty="0">
                          <a:ln>
                            <a:noFill/>
                          </a:ln>
                          <a:solidFill>
                            <a:srgbClr val="5F5F5F"/>
                          </a:solidFill>
                          <a:effectLst/>
                          <a:uLnTx/>
                          <a:uFillTx/>
                          <a:latin typeface="+mj-lt"/>
                          <a:ea typeface="+mn-ea"/>
                          <a:cs typeface="+mn-cs"/>
                        </a:rPr>
                        <a:t>Requirements for deposit or registration of scheme securities</a:t>
                      </a:r>
                    </a:p>
                  </a:txBody>
                  <a:tcPr>
                    <a:solidFill>
                      <a:srgbClr val="E0E1E1"/>
                    </a:solidFill>
                  </a:tcPr>
                </a:tc>
                <a:tc>
                  <a:txBody>
                    <a:bodyPr/>
                    <a:lstStyle/>
                    <a:p>
                      <a:pPr marL="109728" marR="0" lvl="1" indent="-283464" defTabSz="914400" eaLnBrk="1" fontAlgn="auto" latinLnBrk="0" hangingPunct="1">
                        <a:lnSpc>
                          <a:spcPct val="100000"/>
                        </a:lnSpc>
                        <a:spcBef>
                          <a:spcPts val="0"/>
                        </a:spcBef>
                        <a:buClr>
                          <a:srgbClr val="EE3135"/>
                        </a:buClr>
                        <a:buSzPct val="80000"/>
                        <a:buFont typeface="Wingdings" panose="05000000000000000000" pitchFamily="2" charset="2"/>
                        <a:buChar char="n"/>
                        <a:tabLst/>
                        <a:defRPr/>
                      </a:pPr>
                      <a:r>
                        <a:rPr kumimoji="0" lang="en-US" sz="1200" b="0" i="0" u="none" strike="noStrike" kern="0" cap="none" spc="0" normalizeH="0" baseline="0" noProof="0" dirty="0">
                          <a:ln>
                            <a:noFill/>
                          </a:ln>
                          <a:solidFill>
                            <a:srgbClr val="5F5F5F"/>
                          </a:solidFill>
                          <a:effectLst/>
                          <a:uLnTx/>
                          <a:uFillTx/>
                          <a:latin typeface="+mn-lt"/>
                          <a:ea typeface="+mn-ea"/>
                          <a:cs typeface="+mn-cs"/>
                        </a:rPr>
                        <a:t>According to section </a:t>
                      </a:r>
                      <a:r>
                        <a:rPr kumimoji="0" lang="en-US" sz="1200" b="0" i="0" u="none" strike="noStrike" kern="0" cap="none" spc="0" normalizeH="0" baseline="0" noProof="0" dirty="0" err="1">
                          <a:ln>
                            <a:noFill/>
                          </a:ln>
                          <a:solidFill>
                            <a:srgbClr val="5F5F5F"/>
                          </a:solidFill>
                          <a:effectLst/>
                          <a:uLnTx/>
                          <a:uFillTx/>
                          <a:latin typeface="+mn-lt"/>
                          <a:ea typeface="+mn-ea"/>
                          <a:cs typeface="+mn-cs"/>
                        </a:rPr>
                        <a:t>9B</a:t>
                      </a:r>
                      <a:r>
                        <a:rPr kumimoji="0" lang="en-US" sz="1200" b="0" i="0" u="none" strike="noStrike" kern="0" cap="none" spc="0" normalizeH="0" baseline="0" noProof="0" dirty="0">
                          <a:ln>
                            <a:noFill/>
                          </a:ln>
                          <a:solidFill>
                            <a:srgbClr val="5F5F5F"/>
                          </a:solidFill>
                          <a:effectLst/>
                          <a:uLnTx/>
                          <a:uFillTx/>
                          <a:latin typeface="+mn-lt"/>
                          <a:ea typeface="+mn-ea"/>
                          <a:cs typeface="+mn-cs"/>
                        </a:rPr>
                        <a:t>, scheme securities in respect of a Relevant CIS must be </a:t>
                      </a:r>
                    </a:p>
                    <a:p>
                      <a:pPr marL="574675" marR="0" lvl="1" indent="-292100" defTabSz="914400" eaLnBrk="1" fontAlgn="auto" latinLnBrk="0" hangingPunct="1">
                        <a:lnSpc>
                          <a:spcPct val="100000"/>
                        </a:lnSpc>
                        <a:spcBef>
                          <a:spcPts val="0"/>
                        </a:spcBef>
                        <a:buClr>
                          <a:srgbClr val="EE3135"/>
                        </a:buClr>
                        <a:buSzPct val="100000"/>
                        <a:buFont typeface="+mj-lt"/>
                        <a:buAutoNum type="alphaLcPeriod"/>
                        <a:tabLst/>
                        <a:defRPr/>
                      </a:pPr>
                      <a:r>
                        <a:rPr kumimoji="0" lang="en-US" sz="1200" b="0" i="0" u="none" strike="noStrike" kern="0" cap="none" spc="-20" normalizeH="0" noProof="0" dirty="0">
                          <a:ln>
                            <a:noFill/>
                          </a:ln>
                          <a:solidFill>
                            <a:srgbClr val="5F5F5F"/>
                          </a:solidFill>
                          <a:effectLst/>
                          <a:uLnTx/>
                          <a:uFillTx/>
                          <a:latin typeface="+mn-lt"/>
                          <a:ea typeface="+mn-ea"/>
                          <a:cs typeface="+mn-cs"/>
                        </a:rPr>
                        <a:t>deposited in </a:t>
                      </a:r>
                      <a:r>
                        <a:rPr kumimoji="0" lang="en-US" sz="1200" b="0" i="0" u="none" strike="noStrike" kern="0" cap="none" spc="-20" normalizeH="0" noProof="0" dirty="0">
                          <a:ln>
                            <a:noFill/>
                          </a:ln>
                          <a:solidFill>
                            <a:schemeClr val="accent1"/>
                          </a:solidFill>
                          <a:effectLst/>
                          <a:uLnTx/>
                          <a:uFillTx/>
                          <a:latin typeface="+mn-lt"/>
                          <a:ea typeface="+mn-ea"/>
                          <a:cs typeface="+mn-cs"/>
                        </a:rPr>
                        <a:t>segregated trust or client accounts </a:t>
                      </a:r>
                      <a:r>
                        <a:rPr kumimoji="0" lang="en-US" sz="1200" b="0" i="0" u="none" strike="noStrike" kern="0" cap="none" spc="-20" normalizeH="0" noProof="0" dirty="0">
                          <a:ln>
                            <a:noFill/>
                          </a:ln>
                          <a:solidFill>
                            <a:srgbClr val="5F5F5F"/>
                          </a:solidFill>
                          <a:effectLst/>
                          <a:uLnTx/>
                          <a:uFillTx/>
                          <a:latin typeface="+mn-lt"/>
                          <a:ea typeface="+mn-ea"/>
                          <a:cs typeface="+mn-cs"/>
                        </a:rPr>
                        <a:t>established and maintained in Hong Kong by the RA 13 Depositary or its associated entity with either (</a:t>
                      </a:r>
                      <a:r>
                        <a:rPr kumimoji="0" lang="en-US" sz="1200" b="0" i="0" u="none" strike="noStrike" kern="0" cap="none" spc="-20" normalizeH="0" noProof="0" dirty="0" err="1">
                          <a:ln>
                            <a:noFill/>
                          </a:ln>
                          <a:solidFill>
                            <a:srgbClr val="5F5F5F"/>
                          </a:solidFill>
                          <a:effectLst/>
                          <a:uLnTx/>
                          <a:uFillTx/>
                          <a:latin typeface="+mn-lt"/>
                          <a:ea typeface="+mn-ea"/>
                          <a:cs typeface="+mn-cs"/>
                        </a:rPr>
                        <a:t>i</a:t>
                      </a:r>
                      <a:r>
                        <a:rPr kumimoji="0" lang="en-US" sz="1200" b="0" i="0" u="none" strike="noStrike" kern="0" cap="none" spc="-20" normalizeH="0" noProof="0" dirty="0">
                          <a:ln>
                            <a:noFill/>
                          </a:ln>
                          <a:solidFill>
                            <a:srgbClr val="5F5F5F"/>
                          </a:solidFill>
                          <a:effectLst/>
                          <a:uLnTx/>
                          <a:uFillTx/>
                          <a:latin typeface="+mn-lt"/>
                          <a:ea typeface="+mn-ea"/>
                          <a:cs typeface="+mn-cs"/>
                        </a:rPr>
                        <a:t>) AI, (ii) custodian, or (iii) another </a:t>
                      </a:r>
                      <a:r>
                        <a:rPr kumimoji="0" lang="en-US" sz="1200" b="0" i="0" u="none" strike="noStrike" kern="0" cap="none" spc="-20" normalizeH="0" noProof="0" dirty="0" err="1">
                          <a:ln>
                            <a:noFill/>
                          </a:ln>
                          <a:solidFill>
                            <a:srgbClr val="5F5F5F"/>
                          </a:solidFill>
                          <a:effectLst/>
                          <a:uLnTx/>
                          <a:uFillTx/>
                          <a:latin typeface="+mn-lt"/>
                          <a:ea typeface="+mn-ea"/>
                          <a:cs typeface="+mn-cs"/>
                        </a:rPr>
                        <a:t>SFC</a:t>
                      </a:r>
                      <a:r>
                        <a:rPr kumimoji="0" lang="en-US" sz="1200" b="0" i="0" u="none" strike="noStrike" kern="0" cap="none" spc="-20" normalizeH="0" noProof="0" dirty="0">
                          <a:ln>
                            <a:noFill/>
                          </a:ln>
                          <a:solidFill>
                            <a:srgbClr val="5F5F5F"/>
                          </a:solidFill>
                          <a:effectLst/>
                          <a:uLnTx/>
                          <a:uFillTx/>
                          <a:latin typeface="+mn-lt"/>
                          <a:ea typeface="+mn-ea"/>
                          <a:cs typeface="+mn-cs"/>
                        </a:rPr>
                        <a:t> licensed corporations licensed in respect of Type 1 (dealing in securities) regulated activity; </a:t>
                      </a:r>
                      <a:r>
                        <a:rPr kumimoji="0" lang="en-US" sz="1200" b="0" i="0" u="sng" strike="noStrike" kern="0" cap="none" spc="-20" normalizeH="0" noProof="0" dirty="0">
                          <a:ln>
                            <a:noFill/>
                          </a:ln>
                          <a:solidFill>
                            <a:srgbClr val="FF0000"/>
                          </a:solidFill>
                          <a:effectLst/>
                          <a:uLnTx/>
                          <a:uFillTx/>
                          <a:latin typeface="+mn-lt"/>
                          <a:ea typeface="+mn-ea"/>
                          <a:cs typeface="+mn-cs"/>
                        </a:rPr>
                        <a:t>OR</a:t>
                      </a:r>
                    </a:p>
                    <a:p>
                      <a:pPr marL="574675" marR="0" lvl="1" indent="-292100" defTabSz="914400" eaLnBrk="1" fontAlgn="auto" latinLnBrk="0" hangingPunct="1">
                        <a:lnSpc>
                          <a:spcPct val="100000"/>
                        </a:lnSpc>
                        <a:spcBef>
                          <a:spcPts val="0"/>
                        </a:spcBef>
                        <a:buClr>
                          <a:srgbClr val="EE3135"/>
                        </a:buClr>
                        <a:buSzPct val="100000"/>
                        <a:buFont typeface="+mj-lt"/>
                        <a:buAutoNum type="alphaLcPeriod"/>
                        <a:tabLst/>
                        <a:defRPr/>
                      </a:pPr>
                      <a:r>
                        <a:rPr kumimoji="0" lang="en-US" sz="1200" b="0" i="0" u="none" strike="noStrike" kern="0" cap="none" spc="0" normalizeH="0" baseline="0" noProof="0" dirty="0">
                          <a:ln>
                            <a:noFill/>
                          </a:ln>
                          <a:solidFill>
                            <a:srgbClr val="5F5F5F"/>
                          </a:solidFill>
                          <a:effectLst/>
                          <a:uLnTx/>
                          <a:uFillTx/>
                          <a:latin typeface="+mn-lt"/>
                          <a:ea typeface="+mn-ea"/>
                          <a:cs typeface="+mn-cs"/>
                        </a:rPr>
                        <a:t>registered in the name of the Relevant CIS / the associated entity on behalf of the Relevant CIS.</a:t>
                      </a:r>
                    </a:p>
                    <a:p>
                      <a:pPr marL="395288" marR="0" lvl="1" indent="-395288" defTabSz="914400" eaLnBrk="1" fontAlgn="auto" latinLnBrk="0" hangingPunct="1">
                        <a:lnSpc>
                          <a:spcPct val="95000"/>
                        </a:lnSpc>
                        <a:spcBef>
                          <a:spcPts val="0"/>
                        </a:spcBef>
                        <a:spcAft>
                          <a:spcPts val="200"/>
                        </a:spcAft>
                        <a:buClr>
                          <a:srgbClr val="EE3135"/>
                        </a:buClr>
                        <a:buSzPct val="80000"/>
                        <a:buFont typeface="Wingdings" panose="05000000000000000000" pitchFamily="2" charset="2"/>
                        <a:buChar char="n"/>
                        <a:tabLst/>
                        <a:defRPr/>
                      </a:pPr>
                      <a:endParaRPr kumimoji="0" lang="en-US" sz="1200" b="0" i="0" u="none" strike="noStrike" kern="0" cap="none" spc="0" normalizeH="0" baseline="0" noProof="0" dirty="0">
                        <a:ln>
                          <a:noFill/>
                        </a:ln>
                        <a:solidFill>
                          <a:srgbClr val="5F5F5F"/>
                        </a:solidFill>
                        <a:effectLst/>
                        <a:uLnTx/>
                        <a:uFillTx/>
                        <a:latin typeface="+mj-lt"/>
                        <a:ea typeface="+mn-ea"/>
                        <a:cs typeface="+mn-cs"/>
                      </a:endParaRPr>
                    </a:p>
                  </a:txBody>
                  <a:tcPr>
                    <a:solidFill>
                      <a:srgbClr val="E0E1E1"/>
                    </a:solidFill>
                  </a:tcPr>
                </a:tc>
                <a:extLst>
                  <a:ext uri="{0D108BD9-81ED-4DB2-BD59-A6C34878D82A}">
                    <a16:rowId xmlns:a16="http://schemas.microsoft.com/office/drawing/2014/main" val="2891808613"/>
                  </a:ext>
                </a:extLst>
              </a:tr>
            </a:tbl>
          </a:graphicData>
        </a:graphic>
      </p:graphicFrame>
    </p:spTree>
    <p:extLst>
      <p:ext uri="{BB962C8B-B14F-4D97-AF65-F5344CB8AC3E}">
        <p14:creationId xmlns:p14="http://schemas.microsoft.com/office/powerpoint/2010/main" val="2766822384"/>
      </p:ext>
    </p:extLst>
  </p:cSld>
  <p:clrMapOvr>
    <a:masterClrMapping/>
  </p:clrMapOvr>
</p:sld>
</file>

<file path=ppt/slides/slide3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itle 1" descr="" title="">
            <a:extLst>
              <a:ext uri="{FF2B5EF4-FFF2-40B4-BE49-F238E27FC236}">
                <a16:creationId xmlns:a16="http://schemas.microsoft.com/office/drawing/2014/main" id="{48E14CD2-42E2-47F8-AEAA-B35E1B5B7B27}"/>
              </a:ext>
            </a:extLst>
          </p:cNvPr>
          <p:cNvSpPr>
            <a:spLocks noGrp="1"/>
          </p:cNvSpPr>
          <p:nvPr>
            <p:ph type="title"/>
          </p:nvPr>
        </p:nvSpPr>
        <p:spPr>
          <a:xfrm>
            <a:off x="566738" y="635531"/>
            <a:ext cx="8037512" cy="411480"/>
          </a:xfrm>
        </p:spPr>
        <p:txBody>
          <a:bodyPr/>
          <a:lstStyle/>
          <a:p>
            <a:r>
              <a:rPr lang="en-GB" dirty="0"/>
              <a:t>C. </a:t>
            </a:r>
            <a:r>
              <a:rPr lang="en-US" dirty="0"/>
              <a:t>Securities and Futures (Client Securities) Rules ("CSR") (Cap. 571H) </a:t>
            </a:r>
            <a:br>
              <a:rPr lang="en-US" dirty="0"/>
            </a:br>
            <a:endParaRPr lang="en-GB" dirty="0"/>
          </a:p>
        </p:txBody>
      </p:sp>
      <p:graphicFrame>
        <p:nvGraphicFramePr>
          <p:cNvPr id="20" name="Table 2" descr="" title="">
            <a:extLst>
              <a:ext uri="{FF2B5EF4-FFF2-40B4-BE49-F238E27FC236}">
                <a16:creationId xmlns:a16="http://schemas.microsoft.com/office/drawing/2014/main" id="{1604972E-EE20-4063-835D-44A7D520A22E}"/>
              </a:ext>
            </a:extLst>
          </p:cNvPr>
          <p:cNvGraphicFramePr>
            <a:graphicFrameLocks noGrp="1"/>
          </p:cNvGraphicFramePr>
          <p:nvPr>
            <p:extLst>
              <p:ext uri="{D42A27DB-BD31-4B8C-83A1-F6EECF244321}">
                <p14:modId xmlns:p14="http://schemas.microsoft.com/office/powerpoint/2010/main" val="4160810881"/>
              </p:ext>
            </p:extLst>
          </p:nvPr>
        </p:nvGraphicFramePr>
        <p:xfrm>
          <a:off x="562670" y="1657351"/>
          <a:ext cx="8124129" cy="3439197"/>
        </p:xfrm>
        <a:graphic>
          <a:graphicData uri="http://schemas.openxmlformats.org/drawingml/2006/table">
            <a:tbl>
              <a:tblPr firstRow="1" bandRow="1">
                <a:tableStyleId>{5C22544A-7EE6-4342-B048-85BDC9FD1C3A}</a:tableStyleId>
              </a:tblPr>
              <a:tblGrid>
                <a:gridCol w="1905472">
                  <a:extLst>
                    <a:ext uri="{9D8B030D-6E8A-4147-A177-3AD203B41FA5}">
                      <a16:colId xmlns:a16="http://schemas.microsoft.com/office/drawing/2014/main" val="2480106061"/>
                    </a:ext>
                  </a:extLst>
                </a:gridCol>
                <a:gridCol w="6218657">
                  <a:extLst>
                    <a:ext uri="{9D8B030D-6E8A-4147-A177-3AD203B41FA5}">
                      <a16:colId xmlns:a16="http://schemas.microsoft.com/office/drawing/2014/main" val="2223666997"/>
                    </a:ext>
                  </a:extLst>
                </a:gridCol>
              </a:tblGrid>
              <a:tr h="26568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mn-lt"/>
                          <a:ea typeface="+mn-ea"/>
                          <a:cs typeface="+mn-cs"/>
                        </a:rPr>
                        <a:t>New requirements and corresponding provisions</a:t>
                      </a:r>
                    </a:p>
                  </a:txBody>
                  <a:tcPr>
                    <a:solidFill>
                      <a:srgbClr val="002060"/>
                    </a:solidFill>
                  </a:tcPr>
                </a:tc>
                <a:tc hMerge="1">
                  <a:txBody>
                    <a:bodyPr/>
                    <a:lstStyle/>
                    <a:p>
                      <a:endParaRPr lang="en-GB" dirty="0"/>
                    </a:p>
                  </a:txBody>
                  <a:tcPr/>
                </a:tc>
                <a:extLst>
                  <a:ext uri="{0D108BD9-81ED-4DB2-BD59-A6C34878D82A}">
                    <a16:rowId xmlns:a16="http://schemas.microsoft.com/office/drawing/2014/main" val="219785466"/>
                  </a:ext>
                </a:extLst>
              </a:tr>
              <a:tr h="2391122">
                <a:tc>
                  <a:txBody>
                    <a:bodyPr/>
                    <a:lstStyle/>
                    <a:p>
                      <a:pPr marL="228600" indent="-228600">
                        <a:buFont typeface="+mj-lt"/>
                        <a:buAutoNum type="arabicPeriod" startAt="2"/>
                      </a:pPr>
                      <a:r>
                        <a:rPr kumimoji="0" lang="en-GB" sz="1200" b="1" i="0" u="none" strike="noStrike" kern="0" cap="none" spc="0" normalizeH="0" baseline="0" dirty="0">
                          <a:ln>
                            <a:noFill/>
                          </a:ln>
                          <a:solidFill>
                            <a:srgbClr val="5F5F5F"/>
                          </a:solidFill>
                          <a:effectLst/>
                          <a:uLnTx/>
                          <a:uFillTx/>
                          <a:latin typeface="+mj-lt"/>
                          <a:ea typeface="+mn-ea"/>
                          <a:cs typeface="+mn-cs"/>
                        </a:rPr>
                        <a:t>Dealing with scheme securities</a:t>
                      </a:r>
                    </a:p>
                  </a:txBody>
                  <a:tcPr>
                    <a:solidFill>
                      <a:srgbClr val="E0E1E1"/>
                    </a:solidFill>
                  </a:tcPr>
                </a:tc>
                <a:tc>
                  <a:txBody>
                    <a:bodyPr/>
                    <a:lstStyle/>
                    <a:p>
                      <a:pPr marL="282575" lvl="1" indent="-282575">
                        <a:buClr>
                          <a:srgbClr val="EE3135"/>
                        </a:buClr>
                        <a:buSzPct val="80000"/>
                        <a:buFont typeface="Wingdings" panose="05000000000000000000" pitchFamily="2" charset="2"/>
                        <a:buChar char="n"/>
                        <a:defRPr/>
                      </a:pPr>
                      <a:r>
                        <a:rPr lang="en-US" sz="1200" kern="0" dirty="0">
                          <a:solidFill>
                            <a:srgbClr val="5F5F5F"/>
                          </a:solidFill>
                        </a:rPr>
                        <a:t>An intermediary or an associated entity of an intermediary may deal with scheme securities in respect of a relevant CIS that it receives or holds in accordance with:</a:t>
                      </a:r>
                    </a:p>
                    <a:p>
                      <a:pPr marL="576263" lvl="2" indent="-288925">
                        <a:buClr>
                          <a:srgbClr val="EE3135"/>
                        </a:buClr>
                        <a:buSzPct val="80000"/>
                        <a:buFont typeface="Wingdings" panose="05000000000000000000" pitchFamily="2" charset="2"/>
                        <a:buChar char="n"/>
                        <a:defRPr/>
                      </a:pPr>
                      <a:r>
                        <a:rPr lang="en-US" sz="1200" kern="0" dirty="0">
                          <a:solidFill>
                            <a:srgbClr val="5F5F5F"/>
                          </a:solidFill>
                          <a:latin typeface="+mn-lt"/>
                        </a:rPr>
                        <a:t>a </a:t>
                      </a:r>
                      <a:r>
                        <a:rPr lang="en-US" sz="1200" kern="0" dirty="0">
                          <a:solidFill>
                            <a:schemeClr val="accent1"/>
                          </a:solidFill>
                          <a:latin typeface="+mn-lt"/>
                        </a:rPr>
                        <a:t>written instruction to settle an order to sell scheme securities</a:t>
                      </a:r>
                      <a:r>
                        <a:rPr lang="en-US" sz="1200" kern="0" dirty="0">
                          <a:solidFill>
                            <a:srgbClr val="5F5F5F"/>
                          </a:solidFill>
                          <a:latin typeface="+mn-lt"/>
                        </a:rPr>
                        <a:t> executed on behalf of the relevant CIS; or </a:t>
                      </a:r>
                    </a:p>
                    <a:p>
                      <a:pPr marL="566928" lvl="2" indent="-283464">
                        <a:buClr>
                          <a:srgbClr val="EE3135"/>
                        </a:buClr>
                        <a:buSzPct val="80000"/>
                        <a:buFont typeface="Wingdings" panose="05000000000000000000" pitchFamily="2" charset="2"/>
                        <a:buChar char="n"/>
                        <a:defRPr/>
                      </a:pPr>
                      <a:r>
                        <a:rPr kumimoji="0" lang="en-US" sz="1200" b="0" i="0" u="none" strike="noStrike" kern="0" cap="none" spc="0" normalizeH="0" baseline="0" noProof="0" dirty="0">
                          <a:ln>
                            <a:noFill/>
                          </a:ln>
                          <a:solidFill>
                            <a:srgbClr val="5F5F5F"/>
                          </a:solidFill>
                          <a:effectLst/>
                          <a:uLnTx/>
                          <a:uFillTx/>
                          <a:latin typeface="+mn-lt"/>
                          <a:ea typeface="+mn-ea"/>
                          <a:cs typeface="+mn-cs"/>
                        </a:rPr>
                        <a:t>a </a:t>
                      </a:r>
                      <a:r>
                        <a:rPr lang="en-US" sz="1200" kern="0" dirty="0">
                          <a:solidFill>
                            <a:schemeClr val="accent1"/>
                          </a:solidFill>
                          <a:latin typeface="+mn-lt"/>
                        </a:rPr>
                        <a:t>written instruction to withdraw the scheme securities </a:t>
                      </a:r>
                      <a:r>
                        <a:rPr kumimoji="0" lang="en-US" sz="1200" b="0" i="0" u="none" strike="noStrike" kern="0" cap="none" spc="0" normalizeH="0" baseline="0" noProof="0" dirty="0">
                          <a:ln>
                            <a:noFill/>
                          </a:ln>
                          <a:solidFill>
                            <a:srgbClr val="5F5F5F"/>
                          </a:solidFill>
                          <a:effectLst/>
                          <a:uLnTx/>
                          <a:uFillTx/>
                          <a:latin typeface="+mn-lt"/>
                          <a:ea typeface="+mn-ea"/>
                          <a:cs typeface="+mn-cs"/>
                        </a:rPr>
                        <a:t>from an account </a:t>
                      </a:r>
                      <a:r>
                        <a:rPr lang="en-US" sz="1200" kern="0" dirty="0">
                          <a:solidFill>
                            <a:srgbClr val="5F5F5F"/>
                          </a:solidFill>
                          <a:latin typeface="+mn-lt"/>
                        </a:rPr>
                        <a:t>or to deal with scheme securities that have been registered.</a:t>
                      </a:r>
                    </a:p>
                    <a:p>
                      <a:pPr marL="283464" lvl="2">
                        <a:buClr>
                          <a:srgbClr val="EE3135"/>
                        </a:buClr>
                        <a:buSzPct val="80000"/>
                        <a:defRPr/>
                      </a:pPr>
                      <a:endParaRPr lang="en-US" sz="1200" kern="0" dirty="0">
                        <a:solidFill>
                          <a:srgbClr val="5F5F5F"/>
                        </a:solidFill>
                        <a:latin typeface="+mn-lt"/>
                      </a:endParaRPr>
                    </a:p>
                    <a:p>
                      <a:pPr marL="109728" lvl="1" indent="-283464">
                        <a:buClr>
                          <a:srgbClr val="EE3135"/>
                        </a:buClr>
                        <a:buSzPct val="80000"/>
                        <a:buFont typeface="Wingdings" panose="05000000000000000000" pitchFamily="2" charset="2"/>
                        <a:buChar char="n"/>
                        <a:defRPr/>
                      </a:pPr>
                      <a:r>
                        <a:rPr lang="en-US" sz="1200" kern="0" dirty="0">
                          <a:solidFill>
                            <a:schemeClr val="accent1"/>
                          </a:solidFill>
                          <a:latin typeface="+mn-lt"/>
                        </a:rPr>
                        <a:t>Written instructions</a:t>
                      </a:r>
                      <a:r>
                        <a:rPr lang="en-US" sz="1200" kern="0" dirty="0">
                          <a:solidFill>
                            <a:srgbClr val="5F5F5F"/>
                          </a:solidFill>
                          <a:latin typeface="+mn-lt"/>
                        </a:rPr>
                        <a:t> means an instruction that:</a:t>
                      </a:r>
                    </a:p>
                    <a:p>
                      <a:pPr marL="566928" lvl="2" indent="-283464">
                        <a:buClr>
                          <a:srgbClr val="EE3135"/>
                        </a:buClr>
                        <a:buSzPct val="80000"/>
                        <a:buFont typeface="Wingdings" panose="05000000000000000000" pitchFamily="2" charset="2"/>
                        <a:buChar char="n"/>
                        <a:defRPr/>
                      </a:pPr>
                      <a:r>
                        <a:rPr kumimoji="0" lang="en-US" sz="1200" b="0" i="0" u="none" strike="noStrike" kern="0" cap="none" spc="0" normalizeH="0" baseline="0" noProof="0" dirty="0">
                          <a:ln>
                            <a:noFill/>
                          </a:ln>
                          <a:solidFill>
                            <a:srgbClr val="5F5F5F"/>
                          </a:solidFill>
                          <a:effectLst/>
                          <a:uLnTx/>
                          <a:uFillTx/>
                          <a:latin typeface="+mn-lt"/>
                          <a:ea typeface="+mn-ea"/>
                          <a:cs typeface="+mn-cs"/>
                        </a:rPr>
                        <a:t>relates to specified scheme securities relating to a Relevant CIS;</a:t>
                      </a:r>
                    </a:p>
                    <a:p>
                      <a:pPr marL="566928" lvl="2" indent="-283464">
                        <a:buClr>
                          <a:srgbClr val="EE3135"/>
                        </a:buClr>
                        <a:buSzPct val="80000"/>
                        <a:buFont typeface="Wingdings" panose="05000000000000000000" pitchFamily="2" charset="2"/>
                        <a:buChar char="n"/>
                        <a:defRPr/>
                      </a:pPr>
                      <a:r>
                        <a:rPr lang="en-US" sz="1200" kern="0" dirty="0">
                          <a:solidFill>
                            <a:srgbClr val="5F5F5F"/>
                          </a:solidFill>
                          <a:latin typeface="+mn-lt"/>
                        </a:rPr>
                        <a:t>is given to the intermediary or an associated entity of the intermediary by or on behalf of the relevant CIS; and</a:t>
                      </a:r>
                    </a:p>
                    <a:p>
                      <a:pPr marL="566928" lvl="2" indent="-283464">
                        <a:buClr>
                          <a:srgbClr val="EE3135"/>
                        </a:buClr>
                        <a:buSzPct val="80000"/>
                        <a:buFont typeface="Wingdings" panose="05000000000000000000" pitchFamily="2" charset="2"/>
                        <a:buChar char="n"/>
                        <a:defRPr/>
                      </a:pPr>
                      <a:r>
                        <a:rPr lang="en-US" sz="1200" kern="0" dirty="0">
                          <a:solidFill>
                            <a:srgbClr val="5F5F5F"/>
                          </a:solidFill>
                          <a:latin typeface="+mn-lt"/>
                        </a:rPr>
                        <a:t>directs the intermediary or the associated entity to deal with the scheme securities in a particular manner. </a:t>
                      </a:r>
                      <a:endParaRPr kumimoji="0" lang="en-US" sz="1200" b="0" i="0" u="none" strike="noStrike" kern="0" cap="none" spc="0" normalizeH="0" baseline="0" noProof="0" dirty="0">
                        <a:ln>
                          <a:noFill/>
                        </a:ln>
                        <a:solidFill>
                          <a:srgbClr val="5F5F5F"/>
                        </a:solidFill>
                        <a:effectLst/>
                        <a:uLnTx/>
                        <a:uFillTx/>
                        <a:latin typeface="+mn-lt"/>
                        <a:ea typeface="+mn-ea"/>
                        <a:cs typeface="+mn-cs"/>
                      </a:endParaRPr>
                    </a:p>
                  </a:txBody>
                  <a:tcPr>
                    <a:solidFill>
                      <a:srgbClr val="E0E1E1"/>
                    </a:solidFill>
                  </a:tcPr>
                </a:tc>
                <a:extLst>
                  <a:ext uri="{0D108BD9-81ED-4DB2-BD59-A6C34878D82A}">
                    <a16:rowId xmlns:a16="http://schemas.microsoft.com/office/drawing/2014/main" val="2891808613"/>
                  </a:ext>
                </a:extLst>
              </a:tr>
              <a:tr h="695997">
                <a:tc>
                  <a:txBody>
                    <a:bodyPr/>
                    <a:lstStyle/>
                    <a:p>
                      <a:pPr marL="228600" indent="-228600">
                        <a:buFont typeface="+mj-lt"/>
                        <a:buAutoNum type="arabicPeriod" startAt="3"/>
                      </a:pPr>
                      <a:r>
                        <a:rPr kumimoji="0" lang="en-GB" sz="1200" b="1" i="0" u="none" strike="noStrike" kern="0" cap="none" spc="0" normalizeH="0" baseline="0" dirty="0">
                          <a:ln>
                            <a:noFill/>
                          </a:ln>
                          <a:solidFill>
                            <a:srgbClr val="5F5F5F"/>
                          </a:solidFill>
                          <a:effectLst/>
                          <a:uLnTx/>
                          <a:uFillTx/>
                          <a:latin typeface="+mj-lt"/>
                          <a:ea typeface="+mn-ea"/>
                          <a:cs typeface="+mn-cs"/>
                        </a:rPr>
                        <a:t>Limitations on treatment of scheme securities</a:t>
                      </a:r>
                    </a:p>
                  </a:txBody>
                  <a:tcPr>
                    <a:solidFill>
                      <a:srgbClr val="E0E1E1"/>
                    </a:solidFill>
                  </a:tcPr>
                </a:tc>
                <a:tc>
                  <a:txBody>
                    <a:bodyPr/>
                    <a:lstStyle/>
                    <a:p>
                      <a:pPr marL="0" marR="0" lvl="1" indent="0" algn="l" defTabSz="914400" rtl="0" eaLnBrk="1" fontAlgn="auto" latinLnBrk="0" hangingPunct="1">
                        <a:lnSpc>
                          <a:spcPct val="100000"/>
                        </a:lnSpc>
                        <a:spcBef>
                          <a:spcPts val="0"/>
                        </a:spcBef>
                        <a:spcAft>
                          <a:spcPts val="0"/>
                        </a:spcAft>
                        <a:buClr>
                          <a:srgbClr val="EE3135"/>
                        </a:buClr>
                        <a:buSzPct val="80000"/>
                        <a:buFont typeface="Wingdings" panose="05000000000000000000" pitchFamily="2" charset="2"/>
                        <a:buNone/>
                        <a:tabLst/>
                        <a:defRPr/>
                      </a:pPr>
                      <a:r>
                        <a:rPr kumimoji="0" lang="en-US" sz="1200" b="0" i="0" u="none" strike="noStrike" kern="0" cap="none" spc="0" normalizeH="0" baseline="0" noProof="0" dirty="0">
                          <a:ln>
                            <a:noFill/>
                          </a:ln>
                          <a:solidFill>
                            <a:srgbClr val="5F5F5F"/>
                          </a:solidFill>
                          <a:effectLst/>
                          <a:uLnTx/>
                          <a:uFillTx/>
                          <a:latin typeface="+mn-lt"/>
                          <a:ea typeface="+mn-ea"/>
                          <a:cs typeface="+mn-cs"/>
                        </a:rPr>
                        <a:t>An intermediary in the conduct of </a:t>
                      </a:r>
                      <a:r>
                        <a:rPr kumimoji="0" lang="en-US" sz="1200" b="0" i="0" u="none" strike="noStrike" kern="0" cap="none" spc="0" normalizeH="0" baseline="0" noProof="0" dirty="0" err="1">
                          <a:ln>
                            <a:noFill/>
                          </a:ln>
                          <a:solidFill>
                            <a:srgbClr val="5F5F5F"/>
                          </a:solidFill>
                          <a:effectLst/>
                          <a:uLnTx/>
                          <a:uFillTx/>
                          <a:latin typeface="+mn-lt"/>
                          <a:ea typeface="+mn-ea"/>
                          <a:cs typeface="+mn-cs"/>
                        </a:rPr>
                        <a:t>RA13</a:t>
                      </a:r>
                      <a:r>
                        <a:rPr kumimoji="0" lang="en-US" sz="1200" b="0" i="0" u="none" strike="noStrike" kern="0" cap="none" spc="0" normalizeH="0" baseline="0" noProof="0" dirty="0">
                          <a:ln>
                            <a:noFill/>
                          </a:ln>
                          <a:solidFill>
                            <a:srgbClr val="5F5F5F"/>
                          </a:solidFill>
                          <a:effectLst/>
                          <a:uLnTx/>
                          <a:uFillTx/>
                          <a:latin typeface="+mn-lt"/>
                          <a:ea typeface="+mn-ea"/>
                          <a:cs typeface="+mn-cs"/>
                        </a:rPr>
                        <a:t> must take </a:t>
                      </a:r>
                      <a:r>
                        <a:rPr lang="en-US" sz="1200" kern="0" dirty="0">
                          <a:solidFill>
                            <a:schemeClr val="accent1"/>
                          </a:solidFill>
                          <a:latin typeface="+mn-lt"/>
                        </a:rPr>
                        <a:t>reasonable steps </a:t>
                      </a:r>
                      <a:r>
                        <a:rPr kumimoji="0" lang="en-US" sz="1200" b="0" i="0" u="none" strike="noStrike" kern="0" cap="none" spc="0" normalizeH="0" baseline="0" noProof="0" dirty="0">
                          <a:ln>
                            <a:noFill/>
                          </a:ln>
                          <a:solidFill>
                            <a:srgbClr val="5F5F5F"/>
                          </a:solidFill>
                          <a:effectLst/>
                          <a:uLnTx/>
                          <a:uFillTx/>
                          <a:latin typeface="+mn-lt"/>
                          <a:ea typeface="+mn-ea"/>
                          <a:cs typeface="+mn-cs"/>
                        </a:rPr>
                        <a:t>to ensure that the scheme securities in respect of a Relevant CIS are not (a) deposited, (b) transferred or (c) pledged etc.</a:t>
                      </a:r>
                      <a:endParaRPr kumimoji="0" lang="en-US" sz="1200" b="0" i="0" u="none" strike="noStrike" kern="0" cap="none" spc="0" normalizeH="0" baseline="0" noProof="0" dirty="0">
                        <a:ln>
                          <a:noFill/>
                        </a:ln>
                        <a:solidFill>
                          <a:srgbClr val="5F5F5F"/>
                        </a:solidFill>
                        <a:effectLst/>
                        <a:uLnTx/>
                        <a:uFillTx/>
                        <a:latin typeface="+mj-lt"/>
                        <a:ea typeface="+mn-ea"/>
                        <a:cs typeface="+mn-cs"/>
                      </a:endParaRPr>
                    </a:p>
                  </a:txBody>
                  <a:tcPr>
                    <a:solidFill>
                      <a:srgbClr val="E0E1E1"/>
                    </a:solidFill>
                  </a:tcPr>
                </a:tc>
                <a:extLst>
                  <a:ext uri="{0D108BD9-81ED-4DB2-BD59-A6C34878D82A}">
                    <a16:rowId xmlns:a16="http://schemas.microsoft.com/office/drawing/2014/main" val="3069852622"/>
                  </a:ext>
                </a:extLst>
              </a:tr>
            </a:tbl>
          </a:graphicData>
        </a:graphic>
      </p:graphicFrame>
    </p:spTree>
    <p:extLst>
      <p:ext uri="{BB962C8B-B14F-4D97-AF65-F5344CB8AC3E}">
        <p14:creationId xmlns:p14="http://schemas.microsoft.com/office/powerpoint/2010/main" val="4120446502"/>
      </p:ext>
    </p:extLst>
  </p:cSld>
  <p:clrMapOvr>
    <a:masterClrMapping/>
  </p:clrMapOvr>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CE9A4C2-5014-4841-9CCE-6A7277AA033A}"/>
              </a:ext>
            </a:extLst>
          </p:cNvPr>
          <p:cNvSpPr>
            <a:spLocks noGrp="1"/>
          </p:cNvSpPr>
          <p:nvPr>
            <p:ph type="title"/>
          </p:nvPr>
        </p:nvSpPr>
        <p:spPr/>
        <p:txBody>
          <a:bodyPr/>
          <a:lstStyle/>
          <a:p>
            <a:r>
              <a:rPr lang="en-GB" dirty="0"/>
              <a:t>Background</a:t>
            </a:r>
          </a:p>
        </p:txBody>
      </p:sp>
      <p:sp>
        <p:nvSpPr>
          <p:cNvPr id="14" name="Content Placeholder 13" descr="" title="">
            <a:extLst>
              <a:ext uri="{FF2B5EF4-FFF2-40B4-BE49-F238E27FC236}">
                <a16:creationId xmlns:a16="http://schemas.microsoft.com/office/drawing/2014/main" id="{F9DDE3DA-DA57-4912-8251-2C4A791E4C08}"/>
              </a:ext>
            </a:extLst>
          </p:cNvPr>
          <p:cNvSpPr>
            <a:spLocks noGrp="1"/>
          </p:cNvSpPr>
          <p:nvPr>
            <p:ph sz="quarter" idx="12"/>
          </p:nvPr>
        </p:nvSpPr>
        <p:spPr/>
        <p:txBody>
          <a:bodyPr/>
          <a:lstStyle/>
          <a:p>
            <a:endParaRPr lang="en-US" sz="1200" dirty="0"/>
          </a:p>
          <a:p>
            <a:pPr marL="283464" lvl="2" indent="-283464"/>
            <a:r>
              <a:rPr lang="en-US" sz="1200" dirty="0"/>
              <a:t>The Securities and Futures Ordinance (Cap. 571) ("</a:t>
            </a:r>
            <a:r>
              <a:rPr lang="en-US" sz="1200" dirty="0">
                <a:solidFill>
                  <a:schemeClr val="accent1"/>
                </a:solidFill>
              </a:rPr>
              <a:t>SFO</a:t>
            </a:r>
            <a:r>
              <a:rPr lang="en-US" sz="1200" dirty="0"/>
              <a:t>") is the primary legislation in Hong Kong regulating the financial industry, and the conduct of regulated activities in Hong Kong is subject to the licensing/registration requirements and other regulations under the SFO</a:t>
            </a:r>
          </a:p>
          <a:p>
            <a:pPr marL="283464" lvl="2" indent="-283464"/>
            <a:r>
              <a:rPr lang="en-US" sz="1200" dirty="0"/>
              <a:t>The Securities and Futures Commission ("</a:t>
            </a:r>
            <a:r>
              <a:rPr lang="en-US" sz="1200" dirty="0">
                <a:solidFill>
                  <a:schemeClr val="accent1"/>
                </a:solidFill>
              </a:rPr>
              <a:t>SFC</a:t>
            </a:r>
            <a:r>
              <a:rPr lang="en-US" sz="1200" dirty="0"/>
              <a:t>") is the principal regulatory body under the SFO </a:t>
            </a:r>
          </a:p>
          <a:p>
            <a:endParaRPr lang="en-US" sz="1200" dirty="0"/>
          </a:p>
          <a:p>
            <a:pPr marL="283464" lvl="2" indent="-283464"/>
            <a:r>
              <a:rPr lang="en-GB" sz="1200" dirty="0">
                <a:solidFill>
                  <a:schemeClr val="tx1"/>
                </a:solidFill>
              </a:rPr>
              <a:t>Currently, trustees and custodians of public funds in Hong Kong are not subject to any specific SFC licensing regime. The SFC does not have any direct supervisory or enforcement powers over such trustees and custodians </a:t>
            </a:r>
            <a:r>
              <a:rPr lang="en-GB" sz="1200" i="1" dirty="0">
                <a:solidFill>
                  <a:schemeClr val="tx1"/>
                </a:solidFill>
              </a:rPr>
              <a:t>(despite that for SFC authorized funds, there are trustee/custodian related requirements under the relevant product codes (e.g. Code on </a:t>
            </a:r>
            <a:r>
              <a:rPr lang="en-US" sz="1200" i="1" dirty="0">
                <a:solidFill>
                  <a:schemeClr val="tx1"/>
                </a:solidFill>
              </a:rPr>
              <a:t>Unit Trusts and Mutual Funds))</a:t>
            </a:r>
          </a:p>
          <a:p>
            <a:pPr marL="283464" lvl="2" indent="-283464"/>
            <a:r>
              <a:rPr lang="en-GB" sz="1200" dirty="0">
                <a:solidFill>
                  <a:schemeClr val="tx1"/>
                </a:solidFill>
              </a:rPr>
              <a:t>Under the Anti-Money Laundering and Counter-Terrorist Financing Ordinance (Cap. 615), a person who provides a trust or company service as a business in Hong Kong is required to obtain a ‘Trust or Company Service Provider License’ from the Registrar of Companies</a:t>
            </a:r>
            <a:endParaRPr lang="en-US" sz="1200" dirty="0"/>
          </a:p>
          <a:p>
            <a:pPr marL="283464" lvl="2" indent="-283464"/>
            <a:r>
              <a:rPr lang="en-US" sz="1200" dirty="0"/>
              <a:t>Public authorities such as the Mandatory Provident Fund Schemes Authority, Hong Kong Monetary Authority and Insurance Authority only have limited or indirect regulatory powers over certain limited scope of trustees and custodians</a:t>
            </a:r>
          </a:p>
          <a:p>
            <a:endParaRPr lang="en-GB" sz="1200" dirty="0"/>
          </a:p>
        </p:txBody>
      </p:sp>
      <p:sp>
        <p:nvSpPr>
          <p:cNvPr id="15" name="Rectangle 14" descr="" title="">
            <a:extLst>
              <a:ext uri="{FF2B5EF4-FFF2-40B4-BE49-F238E27FC236}">
                <a16:creationId xmlns:a16="http://schemas.microsoft.com/office/drawing/2014/main" id="{9B67583D-0DEA-49CB-BA82-989CEFC20FF4}"/>
              </a:ext>
            </a:extLst>
          </p:cNvPr>
          <p:cNvSpPr/>
          <p:nvPr/>
        </p:nvSpPr>
        <p:spPr>
          <a:xfrm>
            <a:off x="0" y="1463040"/>
            <a:ext cx="9144000" cy="274320"/>
          </a:xfrm>
          <a:prstGeom prst="rect">
            <a:avLst/>
          </a:prstGeom>
          <a:solidFill>
            <a:srgbClr val="ECEDE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66928" tIns="45720" rIns="566928" bIns="45720" rtlCol="0" anchor="ctr"/>
          <a:lstStyle/>
          <a:p>
            <a:pPr marL="283464" indent="-283464">
              <a:buClr>
                <a:schemeClr val="tx2"/>
              </a:buClr>
              <a:buFont typeface="+mj-lt"/>
              <a:buAutoNum type="alphaUcPeriod"/>
            </a:pPr>
            <a:r>
              <a:rPr lang="en-GB" sz="1400" baseline="0" dirty="0">
                <a:solidFill>
                  <a:schemeClr val="bg2"/>
                </a:solidFill>
              </a:rPr>
              <a:t>SFO and SFC</a:t>
            </a:r>
          </a:p>
        </p:txBody>
      </p:sp>
      <p:sp>
        <p:nvSpPr>
          <p:cNvPr id="16" name="Rectangle 15" descr="" title="">
            <a:extLst>
              <a:ext uri="{FF2B5EF4-FFF2-40B4-BE49-F238E27FC236}">
                <a16:creationId xmlns:a16="http://schemas.microsoft.com/office/drawing/2014/main" id="{F8F05269-57A4-4E33-966E-13EB68DA7594}"/>
              </a:ext>
            </a:extLst>
          </p:cNvPr>
          <p:cNvSpPr/>
          <p:nvPr/>
        </p:nvSpPr>
        <p:spPr>
          <a:xfrm>
            <a:off x="0" y="2703931"/>
            <a:ext cx="9144000" cy="274320"/>
          </a:xfrm>
          <a:prstGeom prst="rect">
            <a:avLst/>
          </a:prstGeom>
          <a:solidFill>
            <a:srgbClr val="ECEDE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66928" tIns="45720" rIns="566928" bIns="45720" rtlCol="0" anchor="ctr"/>
          <a:lstStyle/>
          <a:p>
            <a:pPr marL="283464" indent="-283464">
              <a:buClr>
                <a:schemeClr val="tx2"/>
              </a:buClr>
              <a:buFont typeface="+mj-lt"/>
              <a:buAutoNum type="alphaUcPeriod" startAt="2"/>
            </a:pPr>
            <a:r>
              <a:rPr lang="en-GB" sz="1400" baseline="0" dirty="0">
                <a:solidFill>
                  <a:schemeClr val="bg2"/>
                </a:solidFill>
              </a:rPr>
              <a:t>Current regulatory regime</a:t>
            </a:r>
          </a:p>
        </p:txBody>
      </p:sp>
    </p:spTree>
    <p:extLst>
      <p:ext uri="{BB962C8B-B14F-4D97-AF65-F5344CB8AC3E}">
        <p14:creationId xmlns:p14="http://schemas.microsoft.com/office/powerpoint/2010/main" val="3811864605"/>
      </p:ext>
    </p:extLst>
  </p:cSld>
  <p:clrMapOvr>
    <a:masterClrMapping/>
  </p:clrMapOvr>
</p:sld>
</file>

<file path=ppt/slides/slide4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itle 1" descr="" title="">
            <a:extLst>
              <a:ext uri="{FF2B5EF4-FFF2-40B4-BE49-F238E27FC236}">
                <a16:creationId xmlns:a16="http://schemas.microsoft.com/office/drawing/2014/main" id="{48E14CD2-42E2-47F8-AEAA-B35E1B5B7B27}"/>
              </a:ext>
            </a:extLst>
          </p:cNvPr>
          <p:cNvSpPr>
            <a:spLocks noGrp="1"/>
          </p:cNvSpPr>
          <p:nvPr>
            <p:ph type="title"/>
          </p:nvPr>
        </p:nvSpPr>
        <p:spPr/>
        <p:txBody>
          <a:bodyPr/>
          <a:lstStyle/>
          <a:p>
            <a:r>
              <a:rPr lang="en-GB" dirty="0"/>
              <a:t>D. </a:t>
            </a:r>
            <a:r>
              <a:rPr lang="en-US" dirty="0"/>
              <a:t>Securities and Futures (Keeping of Records) Rules (“</a:t>
            </a:r>
            <a:r>
              <a:rPr lang="en-US" dirty="0" err="1"/>
              <a:t>KRR</a:t>
            </a:r>
            <a:r>
              <a:rPr lang="en-US" dirty="0"/>
              <a:t>”) (Cap. 571O)</a:t>
            </a:r>
            <a:br>
              <a:rPr lang="en-US" dirty="0"/>
            </a:br>
            <a:endParaRPr lang="en-GB" dirty="0"/>
          </a:p>
        </p:txBody>
      </p:sp>
      <p:grpSp>
        <p:nvGrpSpPr>
          <p:cNvPr id="6" name="Group 5" descr="" title="">
            <a:extLst>
              <a:ext uri="{FF2B5EF4-FFF2-40B4-BE49-F238E27FC236}">
                <a16:creationId xmlns:a16="http://schemas.microsoft.com/office/drawing/2014/main" id="{2E314F34-7A28-4AAB-A9E0-21C472ABFDC6}"/>
              </a:ext>
            </a:extLst>
          </p:cNvPr>
          <p:cNvGrpSpPr/>
          <p:nvPr/>
        </p:nvGrpSpPr>
        <p:grpSpPr>
          <a:xfrm>
            <a:off x="566738" y="1645920"/>
            <a:ext cx="8037512" cy="849630"/>
            <a:chOff x="304800" y="1243321"/>
            <a:chExt cx="3657602" cy="849630"/>
          </a:xfrm>
        </p:grpSpPr>
        <p:sp>
          <p:nvSpPr>
            <p:cNvPr id="7" name="Rectangle 6" descr="" title="">
              <a:extLst>
                <a:ext uri="{FF2B5EF4-FFF2-40B4-BE49-F238E27FC236}">
                  <a16:creationId xmlns:a16="http://schemas.microsoft.com/office/drawing/2014/main" id="{CC69A2C1-94FA-4FD6-87FB-B007E3DAD79F}"/>
                </a:ext>
              </a:extLst>
            </p:cNvPr>
            <p:cNvSpPr/>
            <p:nvPr/>
          </p:nvSpPr>
          <p:spPr>
            <a:xfrm>
              <a:off x="304802" y="1609081"/>
              <a:ext cx="3657600" cy="483870"/>
            </a:xfrm>
            <a:prstGeom prst="rect">
              <a:avLst/>
            </a:prstGeom>
            <a:solidFill>
              <a:srgbClr val="ECEDED"/>
            </a:solidFill>
            <a:ln w="12700" cap="flat" cmpd="sng" algn="ctr">
              <a:noFill/>
              <a:prstDash val="solid"/>
            </a:ln>
            <a:effectLst/>
          </p:spPr>
          <p:txBody>
            <a:bodyPr lIns="91440" tIns="45720" rIns="91440" bIns="45720" rtlCol="0" anchor="t">
              <a:noAutofit/>
            </a:bodyPr>
            <a:lstStyle/>
            <a:p>
              <a:pPr marL="283464" marR="0" lvl="2" indent="-283464" defTabSz="914400" eaLnBrk="1" fontAlgn="auto" latinLnBrk="0" hangingPunct="1">
                <a:lnSpc>
                  <a:spcPct val="100000"/>
                </a:lnSpc>
                <a:spcBef>
                  <a:spcPts val="0"/>
                </a:spcBef>
                <a:spcAft>
                  <a:spcPts val="600"/>
                </a:spcAft>
                <a:buClr>
                  <a:srgbClr val="EE3135"/>
                </a:buClr>
                <a:buSzPct val="80000"/>
                <a:buFont typeface="Wingdings" panose="05000000000000000000" pitchFamily="2" charset="2"/>
                <a:buChar char="n"/>
                <a:tabLst/>
                <a:defRPr/>
              </a:pPr>
              <a:r>
                <a:rPr kumimoji="0" lang="en-US" sz="1200" b="0" i="0" u="none" strike="noStrike" kern="0" cap="none" spc="0" normalizeH="0" baseline="0" noProof="0" dirty="0">
                  <a:ln>
                    <a:noFill/>
                  </a:ln>
                  <a:solidFill>
                    <a:srgbClr val="5F5F5F"/>
                  </a:solidFill>
                  <a:effectLst/>
                  <a:uLnTx/>
                  <a:uFillTx/>
                  <a:latin typeface="Arial"/>
                  <a:ea typeface="+mn-ea"/>
                  <a:cs typeface="+mn-cs"/>
                </a:rPr>
                <a:t>Applicable to an RA 13 Depositary or its associate entities and sets out the requirements on keeping of records. </a:t>
              </a:r>
            </a:p>
          </p:txBody>
        </p:sp>
        <p:sp>
          <p:nvSpPr>
            <p:cNvPr id="8" name="Rectangle 7" descr="" title="">
              <a:extLst>
                <a:ext uri="{FF2B5EF4-FFF2-40B4-BE49-F238E27FC236}">
                  <a16:creationId xmlns:a16="http://schemas.microsoft.com/office/drawing/2014/main" id="{D68A4951-6AFB-4256-8134-292267F56A55}"/>
                </a:ext>
              </a:extLst>
            </p:cNvPr>
            <p:cNvSpPr/>
            <p:nvPr/>
          </p:nvSpPr>
          <p:spPr>
            <a:xfrm>
              <a:off x="304800" y="1243321"/>
              <a:ext cx="3657600" cy="365760"/>
            </a:xfrm>
            <a:prstGeom prst="rect">
              <a:avLst/>
            </a:prstGeom>
            <a:solidFill>
              <a:srgbClr val="EE3135"/>
            </a:solidFill>
            <a:ln w="12700" cap="flat" cmpd="sng" algn="ctr">
              <a:noFill/>
              <a:prstDash val="solid"/>
            </a:ln>
            <a:effectLst/>
          </p:spPr>
          <p:txBody>
            <a:bodyPr lIns="91440" tIns="91440" rIns="91440" bIns="91440" rtlCol="0" anchor="ctr"/>
            <a:lstStyle/>
            <a:p>
              <a:pPr marL="0" marR="0" lvl="0" indent="0" algn="ctr" defTabSz="914400" eaLnBrk="1" fontAlgn="auto" latinLnBrk="0" hangingPunct="1">
                <a:lnSpc>
                  <a:spcPct val="100000"/>
                </a:lnSpc>
                <a:spcBef>
                  <a:spcPts val="0"/>
                </a:spcBef>
                <a:buClrTx/>
                <a:buSzTx/>
                <a:buFontTx/>
                <a:buNone/>
                <a:tabLst/>
                <a:defRPr/>
              </a:pPr>
              <a:r>
                <a:rPr kumimoji="0" lang="en-GB" sz="1200" b="1" i="0" u="none" strike="noStrike" kern="0" cap="none" spc="0" normalizeH="0" baseline="0" noProof="0" dirty="0">
                  <a:ln>
                    <a:noFill/>
                  </a:ln>
                  <a:solidFill>
                    <a:srgbClr val="FFFFFF"/>
                  </a:solidFill>
                  <a:effectLst/>
                  <a:uLnTx/>
                  <a:uFillTx/>
                  <a:latin typeface="Arial"/>
                  <a:ea typeface="+mn-ea"/>
                  <a:cs typeface="+mn-cs"/>
                </a:rPr>
                <a:t>Applicability</a:t>
              </a:r>
            </a:p>
          </p:txBody>
        </p:sp>
      </p:grpSp>
      <p:grpSp>
        <p:nvGrpSpPr>
          <p:cNvPr id="10" name="Group 9" descr="" title="">
            <a:extLst>
              <a:ext uri="{FF2B5EF4-FFF2-40B4-BE49-F238E27FC236}">
                <a16:creationId xmlns:a16="http://schemas.microsoft.com/office/drawing/2014/main" id="{7E803046-E1BD-46B3-81F9-FD53B750A4B3}"/>
              </a:ext>
            </a:extLst>
          </p:cNvPr>
          <p:cNvGrpSpPr/>
          <p:nvPr/>
        </p:nvGrpSpPr>
        <p:grpSpPr>
          <a:xfrm>
            <a:off x="566742" y="2696104"/>
            <a:ext cx="8037508" cy="1447799"/>
            <a:chOff x="4657742" y="1243321"/>
            <a:chExt cx="3657600" cy="1951480"/>
          </a:xfrm>
        </p:grpSpPr>
        <p:sp>
          <p:nvSpPr>
            <p:cNvPr id="11" name="Rectangle 10" descr="" title="">
              <a:extLst>
                <a:ext uri="{FF2B5EF4-FFF2-40B4-BE49-F238E27FC236}">
                  <a16:creationId xmlns:a16="http://schemas.microsoft.com/office/drawing/2014/main" id="{475DF85E-95FD-46AC-A4B8-96CBBB4A3189}"/>
                </a:ext>
              </a:extLst>
            </p:cNvPr>
            <p:cNvSpPr/>
            <p:nvPr/>
          </p:nvSpPr>
          <p:spPr>
            <a:xfrm>
              <a:off x="4657742" y="1609081"/>
              <a:ext cx="3657600" cy="1585720"/>
            </a:xfrm>
            <a:prstGeom prst="rect">
              <a:avLst/>
            </a:prstGeom>
            <a:solidFill>
              <a:srgbClr val="ECEDED"/>
            </a:solidFill>
            <a:ln w="12700" cap="flat" cmpd="sng" algn="ctr">
              <a:noFill/>
              <a:prstDash val="solid"/>
            </a:ln>
            <a:effectLst/>
          </p:spPr>
          <p:txBody>
            <a:bodyPr lIns="91440" tIns="45720" rIns="91440" bIns="45720" rtlCol="0" anchor="t"/>
            <a:lstStyle/>
            <a:p>
              <a:pPr marL="283464" marR="0" lvl="2" indent="-283464" defTabSz="914400" eaLnBrk="1" fontAlgn="auto" latinLnBrk="0" hangingPunct="1">
                <a:lnSpc>
                  <a:spcPct val="100000"/>
                </a:lnSpc>
                <a:spcBef>
                  <a:spcPts val="0"/>
                </a:spcBef>
                <a:spcAft>
                  <a:spcPts val="600"/>
                </a:spcAft>
                <a:buClr>
                  <a:srgbClr val="EE3135"/>
                </a:buClr>
                <a:buSzPct val="80000"/>
                <a:buFont typeface="Wingdings" panose="05000000000000000000" pitchFamily="2" charset="2"/>
                <a:buChar char="n"/>
                <a:tabLst/>
                <a:defRPr/>
              </a:pPr>
              <a:r>
                <a:rPr kumimoji="0" lang="en-US" sz="1200" b="0" i="0" u="none" strike="noStrike" kern="0" cap="none" spc="0" normalizeH="0" baseline="0" noProof="0" dirty="0">
                  <a:ln>
                    <a:noFill/>
                  </a:ln>
                  <a:solidFill>
                    <a:srgbClr val="5F5F5F"/>
                  </a:solidFill>
                  <a:effectLst/>
                  <a:uLnTx/>
                  <a:uFillTx/>
                  <a:latin typeface="Arial"/>
                  <a:ea typeface="+mn-ea"/>
                  <a:cs typeface="+mn-cs"/>
                </a:rPr>
                <a:t>Section 3A contains detailed provisions setting out the </a:t>
              </a:r>
              <a:r>
                <a:rPr kumimoji="0" lang="en-US" sz="1200" b="0" i="0" u="none" strike="noStrike" kern="0" cap="none" spc="0" normalizeH="0" baseline="0" noProof="0" dirty="0">
                  <a:ln>
                    <a:noFill/>
                  </a:ln>
                  <a:solidFill>
                    <a:schemeClr val="accent1"/>
                  </a:solidFill>
                  <a:effectLst/>
                  <a:uLnTx/>
                  <a:uFillTx/>
                  <a:latin typeface="Arial"/>
                  <a:ea typeface="+mn-ea"/>
                  <a:cs typeface="+mn-cs"/>
                </a:rPr>
                <a:t>record keeping requirements </a:t>
              </a:r>
              <a:r>
                <a:rPr kumimoji="0" lang="en-US" sz="1200" b="0" i="0" u="none" strike="noStrike" kern="0" cap="none" spc="0" normalizeH="0" baseline="0" noProof="0" dirty="0">
                  <a:ln>
                    <a:noFill/>
                  </a:ln>
                  <a:solidFill>
                    <a:srgbClr val="5F5F5F"/>
                  </a:solidFill>
                  <a:effectLst/>
                  <a:uLnTx/>
                  <a:uFillTx/>
                  <a:latin typeface="Arial"/>
                  <a:ea typeface="+mn-ea"/>
                  <a:cs typeface="+mn-cs"/>
                </a:rPr>
                <a:t>for an RA 13 Depositary: </a:t>
              </a:r>
            </a:p>
            <a:p>
              <a:pPr marL="566928" marR="0" lvl="2" indent="-283464" defTabSz="914400" eaLnBrk="1" fontAlgn="auto" latinLnBrk="0" hangingPunct="1">
                <a:lnSpc>
                  <a:spcPct val="100000"/>
                </a:lnSpc>
                <a:spcBef>
                  <a:spcPts val="0"/>
                </a:spcBef>
                <a:spcAft>
                  <a:spcPts val="600"/>
                </a:spcAft>
                <a:buClr>
                  <a:srgbClr val="EE3135"/>
                </a:buClr>
                <a:buSzPct val="80000"/>
                <a:buFont typeface="Wingdings" panose="05000000000000000000" pitchFamily="2" charset="2"/>
                <a:buChar char="n"/>
                <a:tabLst/>
                <a:defRPr/>
              </a:pPr>
              <a:r>
                <a:rPr kumimoji="0" lang="en-US" sz="1200" b="0" i="0" u="none" strike="noStrike" kern="0" cap="none" spc="0" normalizeH="0" baseline="0" noProof="0" dirty="0">
                  <a:ln>
                    <a:noFill/>
                  </a:ln>
                  <a:solidFill>
                    <a:srgbClr val="5F5F5F"/>
                  </a:solidFill>
                  <a:effectLst/>
                  <a:uLnTx/>
                  <a:uFillTx/>
                  <a:latin typeface="Arial"/>
                  <a:ea typeface="+mn-ea"/>
                  <a:cs typeface="+mn-cs"/>
                </a:rPr>
                <a:t>keeping sufficient accounting, custody and other records to explain and account for all Relevant CIS property in respect of each Relevant CIS for which the depositary provides its depositary services. </a:t>
              </a:r>
            </a:p>
            <a:p>
              <a:pPr marL="283464" marR="0" lvl="2" indent="-283464" defTabSz="914400" eaLnBrk="1" fontAlgn="auto" latinLnBrk="0" hangingPunct="1">
                <a:lnSpc>
                  <a:spcPct val="100000"/>
                </a:lnSpc>
                <a:spcBef>
                  <a:spcPts val="0"/>
                </a:spcBef>
                <a:spcAft>
                  <a:spcPts val="600"/>
                </a:spcAft>
                <a:buClr>
                  <a:srgbClr val="EE3135"/>
                </a:buClr>
                <a:buSzPct val="80000"/>
                <a:buFont typeface="Wingdings" panose="05000000000000000000" pitchFamily="2" charset="2"/>
                <a:buChar char="n"/>
                <a:tabLst/>
                <a:defRPr/>
              </a:pPr>
              <a:r>
                <a:rPr kumimoji="0" lang="en-US" sz="1200" b="0" i="0" u="none" strike="noStrike" kern="0" cap="none" spc="0" normalizeH="0" baseline="0" noProof="0" dirty="0">
                  <a:ln>
                    <a:noFill/>
                  </a:ln>
                  <a:solidFill>
                    <a:srgbClr val="5F5F5F"/>
                  </a:solidFill>
                  <a:effectLst/>
                  <a:uLnTx/>
                  <a:uFillTx/>
                  <a:latin typeface="Arial"/>
                  <a:ea typeface="+mn-ea"/>
                  <a:cs typeface="+mn-cs"/>
                </a:rPr>
                <a:t>Section 4A sets out the record keeping requirements on associated entities of an RA 13 Depositary which is very similar to section 3A. </a:t>
              </a:r>
            </a:p>
          </p:txBody>
        </p:sp>
        <p:sp>
          <p:nvSpPr>
            <p:cNvPr id="12" name="Rectangle 11" descr="" title="">
              <a:extLst>
                <a:ext uri="{FF2B5EF4-FFF2-40B4-BE49-F238E27FC236}">
                  <a16:creationId xmlns:a16="http://schemas.microsoft.com/office/drawing/2014/main" id="{FE91F2C3-5CCB-4A4E-A20D-47ED18C55666}"/>
                </a:ext>
              </a:extLst>
            </p:cNvPr>
            <p:cNvSpPr/>
            <p:nvPr/>
          </p:nvSpPr>
          <p:spPr>
            <a:xfrm>
              <a:off x="4657742" y="1243321"/>
              <a:ext cx="3657600" cy="365760"/>
            </a:xfrm>
            <a:prstGeom prst="rect">
              <a:avLst/>
            </a:prstGeom>
            <a:solidFill>
              <a:srgbClr val="002856"/>
            </a:solidFill>
            <a:ln w="12700" cap="flat" cmpd="sng" algn="ctr">
              <a:noFill/>
              <a:prstDash val="solid"/>
            </a:ln>
            <a:effectLst/>
          </p:spPr>
          <p:txBody>
            <a:bodyPr lIns="91440" tIns="91440" rIns="91440" bIns="91440" rtlCol="0" anchor="ctr"/>
            <a:lstStyle/>
            <a:p>
              <a:pPr marL="0" marR="0" lvl="0" indent="0" algn="ctr" defTabSz="914400" eaLnBrk="1" fontAlgn="auto" latinLnBrk="0" hangingPunct="1">
                <a:lnSpc>
                  <a:spcPct val="100000"/>
                </a:lnSpc>
                <a:spcBef>
                  <a:spcPts val="0"/>
                </a:spcBef>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ea typeface="+mn-ea"/>
                  <a:cs typeface="+mn-cs"/>
                </a:rPr>
                <a:t>New requirements and corresponding provisions</a:t>
              </a:r>
            </a:p>
          </p:txBody>
        </p:sp>
      </p:grpSp>
    </p:spTree>
    <p:extLst>
      <p:ext uri="{BB962C8B-B14F-4D97-AF65-F5344CB8AC3E}">
        <p14:creationId xmlns:p14="http://schemas.microsoft.com/office/powerpoint/2010/main" val="1936336823"/>
      </p:ext>
    </p:extLst>
  </p:cSld>
  <p:clrMapOvr>
    <a:masterClrMapping/>
  </p:clrMapOvr>
</p:sld>
</file>

<file path=ppt/slides/slide4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itle 1" descr="" title="">
            <a:extLst>
              <a:ext uri="{FF2B5EF4-FFF2-40B4-BE49-F238E27FC236}">
                <a16:creationId xmlns:a16="http://schemas.microsoft.com/office/drawing/2014/main" id="{48E14CD2-42E2-47F8-AEAA-B35E1B5B7B27}"/>
              </a:ext>
            </a:extLst>
          </p:cNvPr>
          <p:cNvSpPr>
            <a:spLocks noGrp="1"/>
          </p:cNvSpPr>
          <p:nvPr>
            <p:ph type="title"/>
          </p:nvPr>
        </p:nvSpPr>
        <p:spPr/>
        <p:txBody>
          <a:bodyPr/>
          <a:lstStyle/>
          <a:p>
            <a:r>
              <a:rPr lang="en-GB" dirty="0"/>
              <a:t>E. </a:t>
            </a:r>
            <a:r>
              <a:rPr lang="en-US" dirty="0"/>
              <a:t>Securities and Futures (Accounts and Audit) Rules (Cap. </a:t>
            </a:r>
            <a:r>
              <a:rPr lang="en-US" dirty="0" err="1"/>
              <a:t>571P</a:t>
            </a:r>
            <a:r>
              <a:rPr lang="en-US" dirty="0"/>
              <a:t>)</a:t>
            </a:r>
            <a:br>
              <a:rPr lang="en-US" dirty="0"/>
            </a:br>
            <a:endParaRPr lang="en-GB" dirty="0"/>
          </a:p>
        </p:txBody>
      </p:sp>
      <p:grpSp>
        <p:nvGrpSpPr>
          <p:cNvPr id="11" name="Group 10" descr="" title="">
            <a:extLst>
              <a:ext uri="{FF2B5EF4-FFF2-40B4-BE49-F238E27FC236}">
                <a16:creationId xmlns:a16="http://schemas.microsoft.com/office/drawing/2014/main" id="{2E3FBE4F-E43A-4C0A-A8CF-E1176042CA5F}"/>
              </a:ext>
            </a:extLst>
          </p:cNvPr>
          <p:cNvGrpSpPr/>
          <p:nvPr/>
        </p:nvGrpSpPr>
        <p:grpSpPr>
          <a:xfrm>
            <a:off x="566738" y="1645920"/>
            <a:ext cx="7586662" cy="2754630"/>
            <a:chOff x="304800" y="1243321"/>
            <a:chExt cx="3657602" cy="2754630"/>
          </a:xfrm>
        </p:grpSpPr>
        <p:sp>
          <p:nvSpPr>
            <p:cNvPr id="12" name="Rectangle 11" descr="" title="">
              <a:extLst>
                <a:ext uri="{FF2B5EF4-FFF2-40B4-BE49-F238E27FC236}">
                  <a16:creationId xmlns:a16="http://schemas.microsoft.com/office/drawing/2014/main" id="{FD3B55DF-618A-4344-9724-45D84815295C}"/>
                </a:ext>
              </a:extLst>
            </p:cNvPr>
            <p:cNvSpPr/>
            <p:nvPr/>
          </p:nvSpPr>
          <p:spPr>
            <a:xfrm>
              <a:off x="304802" y="1609081"/>
              <a:ext cx="3657600" cy="2388870"/>
            </a:xfrm>
            <a:prstGeom prst="rect">
              <a:avLst/>
            </a:prstGeom>
            <a:solidFill>
              <a:srgbClr val="ECEDED"/>
            </a:solidFill>
            <a:ln w="12700" cap="flat" cmpd="sng" algn="ctr">
              <a:noFill/>
              <a:prstDash val="solid"/>
            </a:ln>
            <a:effectLst/>
          </p:spPr>
          <p:txBody>
            <a:bodyPr lIns="91440" tIns="45720" rIns="91440" bIns="45720" rtlCol="0" anchor="t">
              <a:noAutofit/>
            </a:bodyPr>
            <a:lstStyle/>
            <a:p>
              <a:pPr marL="283464" marR="0" lvl="2" indent="-283464" defTabSz="914400" eaLnBrk="1" fontAlgn="auto" latinLnBrk="0" hangingPunct="1">
                <a:lnSpc>
                  <a:spcPct val="100000"/>
                </a:lnSpc>
                <a:spcBef>
                  <a:spcPts val="0"/>
                </a:spcBef>
                <a:spcAft>
                  <a:spcPts val="600"/>
                </a:spcAft>
                <a:buClr>
                  <a:srgbClr val="EE3135"/>
                </a:buClr>
                <a:buSzPct val="80000"/>
                <a:buFont typeface="Wingdings" panose="05000000000000000000" pitchFamily="2" charset="2"/>
                <a:buChar char="n"/>
                <a:tabLst/>
                <a:defRPr/>
              </a:pPr>
              <a:r>
                <a:rPr kumimoji="0" lang="en-US" sz="1200" b="0" i="0" u="none" strike="noStrike" kern="0" cap="none" spc="0" normalizeH="0" baseline="0" noProof="0" dirty="0">
                  <a:ln>
                    <a:noFill/>
                  </a:ln>
                  <a:effectLst/>
                  <a:uLnTx/>
                  <a:uFillTx/>
                  <a:latin typeface="Arial"/>
                  <a:ea typeface="+mn-ea"/>
                  <a:cs typeface="+mn-cs"/>
                </a:rPr>
                <a:t>A Licensed Corporation shall prepare </a:t>
              </a:r>
              <a:r>
                <a:rPr lang="en-US" sz="1200" kern="0" dirty="0">
                  <a:latin typeface="Arial"/>
                </a:rPr>
                <a:t>a set of accounts including but not limited to (</a:t>
              </a:r>
              <a:r>
                <a:rPr lang="en-US" sz="1200" kern="0" dirty="0" err="1">
                  <a:latin typeface="Arial"/>
                </a:rPr>
                <a:t>i</a:t>
              </a:r>
              <a:r>
                <a:rPr lang="en-US" sz="1200" kern="0" dirty="0">
                  <a:latin typeface="Arial"/>
                </a:rPr>
                <a:t>) s</a:t>
              </a:r>
              <a:r>
                <a:rPr kumimoji="0" lang="en-US" sz="1200" b="0" i="0" u="none" strike="noStrike" kern="0" cap="none" spc="0" normalizeH="0" baseline="0" noProof="0" dirty="0" err="1">
                  <a:ln>
                    <a:noFill/>
                  </a:ln>
                  <a:effectLst/>
                  <a:uLnTx/>
                  <a:uFillTx/>
                  <a:latin typeface="Arial"/>
                  <a:ea typeface="+mn-ea"/>
                  <a:cs typeface="+mn-cs"/>
                </a:rPr>
                <a:t>tatement</a:t>
              </a:r>
              <a:r>
                <a:rPr kumimoji="0" lang="en-US" sz="1200" b="0" i="0" u="none" strike="noStrike" kern="0" cap="none" spc="0" normalizeH="0" baseline="0" noProof="0" dirty="0">
                  <a:ln>
                    <a:noFill/>
                  </a:ln>
                  <a:effectLst/>
                  <a:uLnTx/>
                  <a:uFillTx/>
                  <a:latin typeface="Arial"/>
                  <a:ea typeface="+mn-ea"/>
                  <a:cs typeface="+mn-cs"/>
                </a:rPr>
                <a:t> of profit or loss and other comprehensive income and (ii) s</a:t>
              </a:r>
              <a:r>
                <a:rPr lang="en-US" sz="1200" kern="0" dirty="0" err="1">
                  <a:latin typeface="Arial"/>
                </a:rPr>
                <a:t>tatement</a:t>
              </a:r>
              <a:r>
                <a:rPr lang="en-US" sz="1200" kern="0" dirty="0">
                  <a:latin typeface="Arial"/>
                </a:rPr>
                <a:t> of financial position in</a:t>
              </a:r>
              <a:r>
                <a:rPr lang="en-US" sz="1200" kern="0" dirty="0">
                  <a:solidFill>
                    <a:schemeClr val="tx2"/>
                  </a:solidFill>
                  <a:latin typeface="Arial"/>
                </a:rPr>
                <a:t> each financial year</a:t>
              </a:r>
              <a:r>
                <a:rPr lang="en-US" sz="1200" kern="0" dirty="0">
                  <a:latin typeface="Arial"/>
                </a:rPr>
                <a:t>.</a:t>
              </a:r>
            </a:p>
            <a:p>
              <a:pPr marL="283464" marR="0" lvl="2" indent="-283464" defTabSz="914400" eaLnBrk="1" fontAlgn="auto" latinLnBrk="0" hangingPunct="1">
                <a:lnSpc>
                  <a:spcPct val="100000"/>
                </a:lnSpc>
                <a:spcBef>
                  <a:spcPts val="0"/>
                </a:spcBef>
                <a:spcAft>
                  <a:spcPts val="600"/>
                </a:spcAft>
                <a:buClr>
                  <a:srgbClr val="EE3135"/>
                </a:buClr>
                <a:buSzPct val="80000"/>
                <a:buFont typeface="Wingdings" panose="05000000000000000000" pitchFamily="2" charset="2"/>
                <a:buChar char="n"/>
                <a:tabLst/>
                <a:defRPr/>
              </a:pPr>
              <a:endParaRPr lang="en-US" sz="1200" kern="0" dirty="0">
                <a:latin typeface="Arial"/>
              </a:endParaRPr>
            </a:p>
            <a:p>
              <a:pPr marL="283464" marR="0" lvl="2" indent="-283464" defTabSz="914400" eaLnBrk="1" fontAlgn="auto" latinLnBrk="0" hangingPunct="1">
                <a:lnSpc>
                  <a:spcPct val="100000"/>
                </a:lnSpc>
                <a:spcBef>
                  <a:spcPts val="0"/>
                </a:spcBef>
                <a:spcAft>
                  <a:spcPts val="600"/>
                </a:spcAft>
                <a:buClr>
                  <a:srgbClr val="EE3135"/>
                </a:buClr>
                <a:buSzPct val="80000"/>
                <a:buFont typeface="Wingdings" panose="05000000000000000000" pitchFamily="2" charset="2"/>
                <a:buChar char="n"/>
                <a:tabLst/>
                <a:defRPr/>
              </a:pPr>
              <a:r>
                <a:rPr lang="en-US" sz="1200" kern="0" dirty="0">
                  <a:latin typeface="Arial"/>
                </a:rPr>
                <a:t>With respect to the </a:t>
              </a:r>
              <a:r>
                <a:rPr lang="en-US" sz="1200" kern="0" dirty="0" err="1">
                  <a:latin typeface="Arial"/>
                </a:rPr>
                <a:t>RA13</a:t>
              </a:r>
              <a:r>
                <a:rPr lang="en-US" sz="1200" kern="0" dirty="0">
                  <a:latin typeface="Arial"/>
                </a:rPr>
                <a:t>, the return of an </a:t>
              </a:r>
              <a:r>
                <a:rPr lang="en-US" sz="1200" kern="0" dirty="0">
                  <a:solidFill>
                    <a:schemeClr val="tx2"/>
                  </a:solidFill>
                  <a:latin typeface="Arial"/>
                </a:rPr>
                <a:t>analysis of Relevant CIS Property received or held by the Licensed Corporation </a:t>
              </a:r>
              <a:r>
                <a:rPr lang="en-US" sz="1200" kern="0" dirty="0">
                  <a:latin typeface="Arial"/>
                </a:rPr>
                <a:t>shall be prepared by the Licensed Corporation annually. </a:t>
              </a:r>
            </a:p>
            <a:p>
              <a:pPr marL="283464" marR="0" lvl="2" indent="-283464" defTabSz="914400" eaLnBrk="1" fontAlgn="auto" latinLnBrk="0" hangingPunct="1">
                <a:lnSpc>
                  <a:spcPct val="100000"/>
                </a:lnSpc>
                <a:spcBef>
                  <a:spcPts val="0"/>
                </a:spcBef>
                <a:spcAft>
                  <a:spcPts val="600"/>
                </a:spcAft>
                <a:buClr>
                  <a:srgbClr val="EE3135"/>
                </a:buClr>
                <a:buSzPct val="80000"/>
                <a:buFont typeface="Wingdings" panose="05000000000000000000" pitchFamily="2" charset="2"/>
                <a:buChar char="n"/>
                <a:tabLst/>
                <a:defRPr/>
              </a:pPr>
              <a:endParaRPr lang="en-US" sz="1200" kern="0" dirty="0">
                <a:latin typeface="Arial"/>
              </a:endParaRPr>
            </a:p>
            <a:p>
              <a:pPr marL="283464" marR="0" lvl="2" indent="-283464" defTabSz="914400" eaLnBrk="1" fontAlgn="auto" latinLnBrk="0" hangingPunct="1">
                <a:lnSpc>
                  <a:spcPct val="100000"/>
                </a:lnSpc>
                <a:spcBef>
                  <a:spcPts val="0"/>
                </a:spcBef>
                <a:spcAft>
                  <a:spcPts val="600"/>
                </a:spcAft>
                <a:buClr>
                  <a:srgbClr val="EE3135"/>
                </a:buClr>
                <a:buSzPct val="80000"/>
                <a:buFont typeface="Wingdings" panose="05000000000000000000" pitchFamily="2" charset="2"/>
                <a:buChar char="n"/>
                <a:tabLst/>
                <a:defRPr/>
              </a:pPr>
              <a:r>
                <a:rPr lang="en-US" sz="1200" kern="0" dirty="0">
                  <a:latin typeface="Arial"/>
                </a:rPr>
                <a:t>The auditor’s report that is required to be submitted shall include a statement by the auditor as to whether, in the auditor’s opinion, the Licensed Corporation or the associated entity had systems of control in place that were adequate to ensure compliance with, among others, </a:t>
              </a:r>
              <a:r>
                <a:rPr lang="en-US" sz="1200" kern="0" dirty="0" err="1">
                  <a:solidFill>
                    <a:schemeClr val="tx2"/>
                  </a:solidFill>
                  <a:latin typeface="Arial"/>
                </a:rPr>
                <a:t>CMR</a:t>
              </a:r>
              <a:r>
                <a:rPr lang="en-US" sz="1200" kern="0" dirty="0">
                  <a:latin typeface="Arial"/>
                </a:rPr>
                <a:t>, </a:t>
              </a:r>
              <a:r>
                <a:rPr lang="en-US" sz="1200" kern="0" dirty="0">
                  <a:solidFill>
                    <a:schemeClr val="tx2"/>
                  </a:solidFill>
                  <a:latin typeface="Arial"/>
                </a:rPr>
                <a:t>CSR</a:t>
              </a:r>
              <a:r>
                <a:rPr lang="en-US" sz="1200" kern="0" dirty="0">
                  <a:latin typeface="Arial"/>
                </a:rPr>
                <a:t> and </a:t>
              </a:r>
              <a:r>
                <a:rPr lang="en-US" sz="1200" kern="0" dirty="0" err="1">
                  <a:solidFill>
                    <a:schemeClr val="tx2"/>
                  </a:solidFill>
                  <a:latin typeface="Arial"/>
                </a:rPr>
                <a:t>KRR</a:t>
              </a:r>
              <a:r>
                <a:rPr lang="en-US" sz="1200" kern="0" dirty="0">
                  <a:latin typeface="Arial"/>
                </a:rPr>
                <a:t>.</a:t>
              </a:r>
            </a:p>
            <a:p>
              <a:pPr marL="740664" lvl="3" indent="-283464">
                <a:spcAft>
                  <a:spcPts val="600"/>
                </a:spcAft>
                <a:buClr>
                  <a:srgbClr val="EE3135"/>
                </a:buClr>
                <a:buSzPct val="80000"/>
                <a:buFont typeface="+mj-lt"/>
                <a:buAutoNum type="alphaLcPeriod"/>
                <a:defRPr/>
              </a:pPr>
              <a:endParaRPr kumimoji="0" lang="en-US" sz="1200" b="0" i="0" u="none" strike="noStrike" kern="0" cap="none" spc="0" normalizeH="0" baseline="0" noProof="0" dirty="0">
                <a:ln>
                  <a:noFill/>
                </a:ln>
                <a:effectLst/>
                <a:highlight>
                  <a:srgbClr val="FFFF00"/>
                </a:highlight>
                <a:uLnTx/>
                <a:uFillTx/>
                <a:latin typeface="Arial"/>
                <a:ea typeface="+mn-ea"/>
                <a:cs typeface="+mn-cs"/>
              </a:endParaRPr>
            </a:p>
          </p:txBody>
        </p:sp>
        <p:sp>
          <p:nvSpPr>
            <p:cNvPr id="13" name="Rectangle 12" descr="" title="">
              <a:extLst>
                <a:ext uri="{FF2B5EF4-FFF2-40B4-BE49-F238E27FC236}">
                  <a16:creationId xmlns:a16="http://schemas.microsoft.com/office/drawing/2014/main" id="{D2D3C826-C3CD-461E-B987-775843990D53}"/>
                </a:ext>
              </a:extLst>
            </p:cNvPr>
            <p:cNvSpPr/>
            <p:nvPr/>
          </p:nvSpPr>
          <p:spPr>
            <a:xfrm>
              <a:off x="304800" y="1243321"/>
              <a:ext cx="3657600" cy="365760"/>
            </a:xfrm>
            <a:prstGeom prst="rect">
              <a:avLst/>
            </a:prstGeom>
            <a:solidFill>
              <a:srgbClr val="EE3135"/>
            </a:solidFill>
            <a:ln w="12700" cap="flat" cmpd="sng" algn="ctr">
              <a:noFill/>
              <a:prstDash val="solid"/>
            </a:ln>
            <a:effectLst/>
          </p:spPr>
          <p:txBody>
            <a:bodyPr lIns="91440" tIns="91440" rIns="91440" bIns="91440" rtlCol="0" anchor="ctr"/>
            <a:lstStyle/>
            <a:p>
              <a:pPr marL="0" marR="0" lvl="0" indent="0" algn="ctr" defTabSz="914400" eaLnBrk="1" fontAlgn="auto" latinLnBrk="0" hangingPunct="1">
                <a:lnSpc>
                  <a:spcPct val="100000"/>
                </a:lnSpc>
                <a:spcBef>
                  <a:spcPts val="0"/>
                </a:spcBef>
                <a:buClrTx/>
                <a:buSzTx/>
                <a:buFontTx/>
                <a:buNone/>
                <a:tabLst/>
                <a:defRPr/>
              </a:pPr>
              <a:r>
                <a:rPr kumimoji="0" lang="en-GB" sz="1200" b="1" i="0" u="none" strike="noStrike" kern="0" cap="none" spc="0" normalizeH="0" baseline="0" noProof="0" dirty="0">
                  <a:ln>
                    <a:noFill/>
                  </a:ln>
                  <a:solidFill>
                    <a:srgbClr val="FFFFFF"/>
                  </a:solidFill>
                  <a:effectLst/>
                  <a:uLnTx/>
                  <a:uFillTx/>
                  <a:latin typeface="Arial"/>
                  <a:ea typeface="+mn-ea"/>
                  <a:cs typeface="+mn-cs"/>
                </a:rPr>
                <a:t>Applicability</a:t>
              </a:r>
            </a:p>
          </p:txBody>
        </p:sp>
      </p:grpSp>
    </p:spTree>
    <p:extLst>
      <p:ext uri="{BB962C8B-B14F-4D97-AF65-F5344CB8AC3E}">
        <p14:creationId xmlns:p14="http://schemas.microsoft.com/office/powerpoint/2010/main" val="863060618"/>
      </p:ext>
    </p:extLst>
  </p:cSld>
  <p:clrMapOvr>
    <a:masterClrMapping/>
  </p:clrMapOvr>
</p:sld>
</file>

<file path=ppt/slides/slide4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3869C24C-CB82-401A-900E-237D8D141C46}"/>
              </a:ext>
            </a:extLst>
          </p:cNvPr>
          <p:cNvSpPr>
            <a:spLocks noGrp="1"/>
          </p:cNvSpPr>
          <p:nvPr>
            <p:ph type="title"/>
          </p:nvPr>
        </p:nvSpPr>
        <p:spPr/>
        <p:txBody>
          <a:bodyPr/>
          <a:lstStyle/>
          <a:p>
            <a:r>
              <a:rPr lang="en-GB" dirty="0"/>
              <a:t>F. Schedule 11 to the Code of Conduct </a:t>
            </a:r>
          </a:p>
        </p:txBody>
      </p:sp>
      <p:sp>
        <p:nvSpPr>
          <p:cNvPr id="10" name="Content Placeholder 9" descr="" title="">
            <a:extLst>
              <a:ext uri="{FF2B5EF4-FFF2-40B4-BE49-F238E27FC236}">
                <a16:creationId xmlns:a16="http://schemas.microsoft.com/office/drawing/2014/main" id="{730EECDF-D5EF-4845-84C4-085C75A2F802}"/>
              </a:ext>
            </a:extLst>
          </p:cNvPr>
          <p:cNvSpPr>
            <a:spLocks noGrp="1"/>
          </p:cNvSpPr>
          <p:nvPr>
            <p:ph sz="quarter" idx="12"/>
          </p:nvPr>
        </p:nvSpPr>
        <p:spPr/>
        <p:txBody>
          <a:bodyPr/>
          <a:lstStyle/>
          <a:p>
            <a:pPr marL="283464" lvl="2" indent="-283464"/>
            <a:r>
              <a:rPr lang="en-US" sz="1800" dirty="0">
                <a:solidFill>
                  <a:schemeClr val="accent1"/>
                </a:solidFill>
              </a:rPr>
              <a:t>Schedule 11 </a:t>
            </a:r>
            <a:r>
              <a:rPr lang="en-US" sz="1800" dirty="0"/>
              <a:t>sets out </a:t>
            </a:r>
            <a:r>
              <a:rPr lang="en-US" sz="1800" dirty="0">
                <a:solidFill>
                  <a:schemeClr val="accent1"/>
                </a:solidFill>
              </a:rPr>
              <a:t>additional requirements</a:t>
            </a:r>
            <a:r>
              <a:rPr lang="en-US" sz="1800" dirty="0"/>
              <a:t> that apply to RA 13 Depositaries: </a:t>
            </a:r>
          </a:p>
          <a:p>
            <a:pPr marL="566928" lvl="3" indent="-283464"/>
            <a:r>
              <a:rPr lang="en-US" sz="1800" dirty="0"/>
              <a:t>establish and implement </a:t>
            </a:r>
            <a:r>
              <a:rPr lang="en-US" sz="1800" dirty="0">
                <a:solidFill>
                  <a:schemeClr val="accent1"/>
                </a:solidFill>
              </a:rPr>
              <a:t>internal control policies and procedures</a:t>
            </a:r>
            <a:r>
              <a:rPr lang="en-US" sz="1800" dirty="0"/>
              <a:t>, which may vary from entity to entity taking into account the </a:t>
            </a:r>
            <a:r>
              <a:rPr lang="en-US" sz="1800" dirty="0">
                <a:solidFill>
                  <a:schemeClr val="accent1"/>
                </a:solidFill>
              </a:rPr>
              <a:t>size of the operation of the firm</a:t>
            </a:r>
            <a:r>
              <a:rPr lang="en-US" sz="1800" dirty="0"/>
              <a:t>, the </a:t>
            </a:r>
            <a:r>
              <a:rPr lang="en-US" sz="1800" dirty="0">
                <a:solidFill>
                  <a:schemeClr val="accent1"/>
                </a:solidFill>
              </a:rPr>
              <a:t>nature</a:t>
            </a:r>
            <a:r>
              <a:rPr lang="en-US" sz="1800" dirty="0"/>
              <a:t> and </a:t>
            </a:r>
            <a:r>
              <a:rPr lang="en-US" sz="1800" dirty="0">
                <a:solidFill>
                  <a:schemeClr val="accent1"/>
                </a:solidFill>
              </a:rPr>
              <a:t>volume of transactions</a:t>
            </a:r>
            <a:r>
              <a:rPr lang="en-US" sz="1800" dirty="0"/>
              <a:t> undertaken and the nature of the Relevant CIS Property. </a:t>
            </a:r>
          </a:p>
          <a:p>
            <a:endParaRPr lang="en-US" sz="1200" dirty="0"/>
          </a:p>
          <a:p>
            <a:endParaRPr lang="en-GB" sz="1200" dirty="0"/>
          </a:p>
        </p:txBody>
      </p:sp>
    </p:spTree>
    <p:extLst>
      <p:ext uri="{BB962C8B-B14F-4D97-AF65-F5344CB8AC3E}">
        <p14:creationId xmlns:p14="http://schemas.microsoft.com/office/powerpoint/2010/main" val="3270685075"/>
      </p:ext>
    </p:extLst>
  </p:cSld>
  <p:clrMapOvr>
    <a:masterClrMapping/>
  </p:clrMapOvr>
</p:sld>
</file>

<file path=ppt/slides/slide4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itle 1" descr="" title="">
            <a:extLst>
              <a:ext uri="{FF2B5EF4-FFF2-40B4-BE49-F238E27FC236}">
                <a16:creationId xmlns:a16="http://schemas.microsoft.com/office/drawing/2014/main" id="{48E14CD2-42E2-47F8-AEAA-B35E1B5B7B27}"/>
              </a:ext>
            </a:extLst>
          </p:cNvPr>
          <p:cNvSpPr>
            <a:spLocks noGrp="1"/>
          </p:cNvSpPr>
          <p:nvPr>
            <p:ph type="title"/>
          </p:nvPr>
        </p:nvSpPr>
        <p:spPr/>
        <p:txBody>
          <a:bodyPr/>
          <a:lstStyle/>
          <a:p>
            <a:r>
              <a:rPr lang="en-GB" dirty="0"/>
              <a:t>F. Schedule 11 to the Code of Conduct </a:t>
            </a:r>
          </a:p>
        </p:txBody>
      </p:sp>
      <p:sp>
        <p:nvSpPr>
          <p:cNvPr id="9" name="Text Placeholder 8" descr="" title="">
            <a:extLst>
              <a:ext uri="{FF2B5EF4-FFF2-40B4-BE49-F238E27FC236}">
                <a16:creationId xmlns:a16="http://schemas.microsoft.com/office/drawing/2014/main" id="{86C1CDA5-2A72-4CD0-AE97-68A32808E672}"/>
              </a:ext>
            </a:extLst>
          </p:cNvPr>
          <p:cNvSpPr>
            <a:spLocks noGrp="1"/>
          </p:cNvSpPr>
          <p:nvPr>
            <p:ph type="body" sz="quarter" idx="12"/>
          </p:nvPr>
        </p:nvSpPr>
        <p:spPr/>
        <p:txBody>
          <a:bodyPr/>
          <a:lstStyle/>
          <a:p>
            <a:r>
              <a:rPr lang="en-US" dirty="0"/>
              <a:t>Additional requirements that apply to RA 13 Depositaries</a:t>
            </a:r>
          </a:p>
        </p:txBody>
      </p:sp>
      <p:sp>
        <p:nvSpPr>
          <p:cNvPr id="11" name="Content Placeholder 10" descr="" title="">
            <a:extLst>
              <a:ext uri="{FF2B5EF4-FFF2-40B4-BE49-F238E27FC236}">
                <a16:creationId xmlns:a16="http://schemas.microsoft.com/office/drawing/2014/main" id="{BE3037E5-97EC-430A-8805-AA5796076103}"/>
              </a:ext>
            </a:extLst>
          </p:cNvPr>
          <p:cNvSpPr>
            <a:spLocks noGrp="1"/>
          </p:cNvSpPr>
          <p:nvPr>
            <p:ph sz="quarter" idx="13"/>
          </p:nvPr>
        </p:nvSpPr>
        <p:spPr/>
        <p:txBody>
          <a:bodyPr/>
          <a:lstStyle/>
          <a:p>
            <a:pPr marL="283464" lvl="2" indent="-283464">
              <a:spcAft>
                <a:spcPts val="600"/>
              </a:spcAft>
            </a:pPr>
            <a:r>
              <a:rPr lang="en-US" sz="1400" dirty="0"/>
              <a:t>Report to the management company </a:t>
            </a:r>
            <a:r>
              <a:rPr lang="en-US" sz="1400" dirty="0">
                <a:solidFill>
                  <a:schemeClr val="accent1"/>
                </a:solidFill>
              </a:rPr>
              <a:t>actual</a:t>
            </a:r>
            <a:r>
              <a:rPr lang="en-US" sz="1400" dirty="0"/>
              <a:t> and </a:t>
            </a:r>
            <a:r>
              <a:rPr lang="en-US" sz="1400" dirty="0">
                <a:solidFill>
                  <a:schemeClr val="accent1"/>
                </a:solidFill>
              </a:rPr>
              <a:t>potential material breaches</a:t>
            </a:r>
            <a:r>
              <a:rPr lang="en-US" sz="1400" dirty="0"/>
              <a:t> of applicable legal and regulatory requirements which may impact such Depositary's carrying on of its regulated activities.</a:t>
            </a:r>
          </a:p>
          <a:p>
            <a:pPr marL="283464" lvl="2" indent="-283464">
              <a:spcAft>
                <a:spcPts val="600"/>
              </a:spcAft>
            </a:pPr>
            <a:r>
              <a:rPr lang="en-US" sz="1400" dirty="0"/>
              <a:t>Implement </a:t>
            </a:r>
            <a:r>
              <a:rPr lang="en-US" sz="1400" dirty="0">
                <a:solidFill>
                  <a:schemeClr val="accent1"/>
                </a:solidFill>
              </a:rPr>
              <a:t>rectification and remedial actions</a:t>
            </a:r>
            <a:r>
              <a:rPr lang="en-US" sz="1400" dirty="0"/>
              <a:t>, involve and coordinate with the management company in respect of such breaches or matters reported.</a:t>
            </a:r>
          </a:p>
          <a:p>
            <a:pPr marL="283464" lvl="2" indent="-283464">
              <a:spcAft>
                <a:spcPts val="600"/>
              </a:spcAft>
            </a:pPr>
            <a:r>
              <a:rPr lang="en-US" sz="1400" dirty="0"/>
              <a:t>Notify the management company of </a:t>
            </a:r>
            <a:r>
              <a:rPr lang="en-US" sz="1400" dirty="0">
                <a:solidFill>
                  <a:schemeClr val="accent1"/>
                </a:solidFill>
              </a:rPr>
              <a:t>material exceptions to its business continuity plan identified</a:t>
            </a:r>
            <a:r>
              <a:rPr lang="en-US" sz="1400" dirty="0"/>
              <a:t> during regular tests which may have a material adverse impact on the operation of the Relevant CIS or the discharge of the Depositary's obligations.</a:t>
            </a:r>
          </a:p>
          <a:p>
            <a:pPr marL="283464" lvl="2" indent="-283464">
              <a:spcAft>
                <a:spcPts val="600"/>
              </a:spcAft>
            </a:pPr>
            <a:r>
              <a:rPr lang="en-US" sz="1400" dirty="0"/>
              <a:t>Upon the activation of its business continuity plan, promptly communicate with the management company if there is any material change to the extent of services to be provided to the Relevant CIS.</a:t>
            </a:r>
          </a:p>
          <a:p>
            <a:pPr marL="283464" indent="-283464">
              <a:spcAft>
                <a:spcPts val="600"/>
              </a:spcAft>
            </a:pPr>
            <a:endParaRPr lang="en-GB" sz="1400" dirty="0"/>
          </a:p>
        </p:txBody>
      </p:sp>
      <p:sp>
        <p:nvSpPr>
          <p:cNvPr id="12" name="Rectangle 11" descr="" title="">
            <a:extLst>
              <a:ext uri="{FF2B5EF4-FFF2-40B4-BE49-F238E27FC236}">
                <a16:creationId xmlns:a16="http://schemas.microsoft.com/office/drawing/2014/main" id="{580C88B7-FE63-4EBA-A907-219A5474B55C}"/>
              </a:ext>
            </a:extLst>
          </p:cNvPr>
          <p:cNvSpPr/>
          <p:nvPr/>
        </p:nvSpPr>
        <p:spPr>
          <a:xfrm>
            <a:off x="566731" y="1828800"/>
            <a:ext cx="1828800" cy="3017520"/>
          </a:xfrm>
          <a:prstGeom prst="rect">
            <a:avLst/>
          </a:prstGeom>
          <a:solidFill>
            <a:srgbClr val="ECEDE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tIns="91440" rIns="91440" bIns="91440" rtlCol="0" anchor="t">
            <a:noAutofit/>
          </a:bodyPr>
          <a:lstStyle/>
          <a:p>
            <a:r>
              <a:rPr lang="en-US" sz="1400" baseline="0" dirty="0">
                <a:solidFill>
                  <a:schemeClr val="bg2"/>
                </a:solidFill>
              </a:rPr>
              <a:t>Communication with management company</a:t>
            </a:r>
            <a:endParaRPr lang="en-US" sz="1400" b="1" baseline="0" dirty="0">
              <a:solidFill>
                <a:schemeClr val="bg2"/>
              </a:solidFill>
            </a:endParaRPr>
          </a:p>
        </p:txBody>
      </p:sp>
      <p:sp>
        <p:nvSpPr>
          <p:cNvPr id="14" name="Oval 13" descr="" title="">
            <a:extLst>
              <a:ext uri="{FF2B5EF4-FFF2-40B4-BE49-F238E27FC236}">
                <a16:creationId xmlns:a16="http://schemas.microsoft.com/office/drawing/2014/main" id="{B63A0D40-0F58-4D08-86ED-7777D25E38CE}"/>
              </a:ext>
            </a:extLst>
          </p:cNvPr>
          <p:cNvSpPr>
            <a:spLocks noChangeAspect="1"/>
          </p:cNvSpPr>
          <p:nvPr/>
        </p:nvSpPr>
        <p:spPr>
          <a:xfrm>
            <a:off x="351861" y="1603560"/>
            <a:ext cx="457200" cy="457200"/>
          </a:xfrm>
          <a:prstGeom prst="ellipse">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b="1" baseline="0" dirty="0">
                <a:solidFill>
                  <a:schemeClr val="bg1"/>
                </a:solidFill>
              </a:rPr>
              <a:t>1</a:t>
            </a:r>
          </a:p>
        </p:txBody>
      </p:sp>
    </p:spTree>
    <p:extLst>
      <p:ext uri="{BB962C8B-B14F-4D97-AF65-F5344CB8AC3E}">
        <p14:creationId xmlns:p14="http://schemas.microsoft.com/office/powerpoint/2010/main" val="3687667475"/>
      </p:ext>
    </p:extLst>
  </p:cSld>
  <p:clrMapOvr>
    <a:masterClrMapping/>
  </p:clrMapOvr>
</p:sld>
</file>

<file path=ppt/slides/slide4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itle 1" descr="" title="">
            <a:extLst>
              <a:ext uri="{FF2B5EF4-FFF2-40B4-BE49-F238E27FC236}">
                <a16:creationId xmlns:a16="http://schemas.microsoft.com/office/drawing/2014/main" id="{48E14CD2-42E2-47F8-AEAA-B35E1B5B7B27}"/>
              </a:ext>
            </a:extLst>
          </p:cNvPr>
          <p:cNvSpPr>
            <a:spLocks noGrp="1"/>
          </p:cNvSpPr>
          <p:nvPr>
            <p:ph type="title"/>
          </p:nvPr>
        </p:nvSpPr>
        <p:spPr/>
        <p:txBody>
          <a:bodyPr/>
          <a:lstStyle/>
          <a:p>
            <a:r>
              <a:rPr lang="en-GB" dirty="0"/>
              <a:t>F. Schedule 11 to the Code of Conduct </a:t>
            </a:r>
          </a:p>
        </p:txBody>
      </p:sp>
      <p:sp>
        <p:nvSpPr>
          <p:cNvPr id="11" name="Text Placeholder 10" descr="" title="">
            <a:extLst>
              <a:ext uri="{FF2B5EF4-FFF2-40B4-BE49-F238E27FC236}">
                <a16:creationId xmlns:a16="http://schemas.microsoft.com/office/drawing/2014/main" id="{B421FF4F-F627-496B-9424-9318D6EE0494}"/>
              </a:ext>
            </a:extLst>
          </p:cNvPr>
          <p:cNvSpPr>
            <a:spLocks noGrp="1"/>
          </p:cNvSpPr>
          <p:nvPr>
            <p:ph type="body" sz="quarter" idx="12"/>
          </p:nvPr>
        </p:nvSpPr>
        <p:spPr/>
        <p:txBody>
          <a:bodyPr/>
          <a:lstStyle/>
          <a:p>
            <a:r>
              <a:rPr lang="en-US" dirty="0"/>
              <a:t>Additional requirements that apply to RA 13 Depositaries</a:t>
            </a:r>
          </a:p>
        </p:txBody>
      </p:sp>
      <p:sp>
        <p:nvSpPr>
          <p:cNvPr id="12" name="Content Placeholder 11" descr="" title="">
            <a:extLst>
              <a:ext uri="{FF2B5EF4-FFF2-40B4-BE49-F238E27FC236}">
                <a16:creationId xmlns:a16="http://schemas.microsoft.com/office/drawing/2014/main" id="{1D7A8114-AB1A-4DA4-8585-D769B9EEB013}"/>
              </a:ext>
            </a:extLst>
          </p:cNvPr>
          <p:cNvSpPr>
            <a:spLocks noGrp="1"/>
          </p:cNvSpPr>
          <p:nvPr>
            <p:ph sz="quarter" idx="13"/>
          </p:nvPr>
        </p:nvSpPr>
        <p:spPr/>
        <p:txBody>
          <a:bodyPr/>
          <a:lstStyle/>
          <a:p>
            <a:pPr lvl="2"/>
            <a:r>
              <a:rPr lang="en-US" sz="1400" dirty="0"/>
              <a:t>Have oversight of the </a:t>
            </a:r>
            <a:r>
              <a:rPr lang="en-US" sz="1400" dirty="0">
                <a:solidFill>
                  <a:schemeClr val="accent1"/>
                </a:solidFill>
              </a:rPr>
              <a:t>relevant operator(s)</a:t>
            </a:r>
            <a:r>
              <a:rPr lang="en-US" sz="1400" dirty="0"/>
              <a:t> (i.e. other parties involved in the operation of a Relevant CIS, which may include a management company, the board of directors of a Relevant CIS, a transfer agent, administrator and registrar) to ensure that: </a:t>
            </a:r>
          </a:p>
          <a:p>
            <a:pPr lvl="3">
              <a:buSzPct val="100000"/>
              <a:buFont typeface="+mj-lt"/>
              <a:buAutoNum type="alphaLcPeriod"/>
            </a:pPr>
            <a:r>
              <a:rPr lang="en-US" sz="1400" dirty="0"/>
              <a:t>where subscription proceeds are received by the RA 13 Depositary or a relevant operator but the subscription orders relating to these proceeds have </a:t>
            </a:r>
            <a:r>
              <a:rPr lang="en-US" sz="1400" dirty="0">
                <a:solidFill>
                  <a:schemeClr val="accent1"/>
                </a:solidFill>
              </a:rPr>
              <a:t>not yet been accepted</a:t>
            </a:r>
            <a:r>
              <a:rPr lang="en-US" sz="1400" dirty="0"/>
              <a:t>, these proceeds are deposited on a timely basis into a</a:t>
            </a:r>
            <a:r>
              <a:rPr lang="en-US" sz="1400" dirty="0">
                <a:solidFill>
                  <a:schemeClr val="accent1"/>
                </a:solidFill>
              </a:rPr>
              <a:t> segregated or omnibus bank account</a:t>
            </a:r>
            <a:r>
              <a:rPr lang="en-US" sz="1400" dirty="0"/>
              <a:t>; </a:t>
            </a:r>
          </a:p>
          <a:p>
            <a:pPr lvl="3">
              <a:buSzPct val="100000"/>
              <a:buFont typeface="+mj-lt"/>
              <a:buAutoNum type="alphaLcPeriod"/>
            </a:pPr>
            <a:r>
              <a:rPr lang="en-US" sz="1400" dirty="0"/>
              <a:t>when subscription orders </a:t>
            </a:r>
            <a:r>
              <a:rPr lang="en-US" sz="1400" dirty="0">
                <a:solidFill>
                  <a:schemeClr val="accent1"/>
                </a:solidFill>
              </a:rPr>
              <a:t>are accepted</a:t>
            </a:r>
            <a:r>
              <a:rPr lang="en-US" sz="1400" dirty="0"/>
              <a:t>, the subscription proceeds relating to such orders are deposited on a timely basis into a </a:t>
            </a:r>
            <a:r>
              <a:rPr lang="en-US" sz="1400" dirty="0">
                <a:solidFill>
                  <a:schemeClr val="accent1"/>
                </a:solidFill>
              </a:rPr>
              <a:t>segregated bank account designated as a trust account or client account holding money which constitutes Relevant CIS Property</a:t>
            </a:r>
            <a:r>
              <a:rPr lang="en-US" sz="1400" dirty="0"/>
              <a:t>; </a:t>
            </a:r>
          </a:p>
        </p:txBody>
      </p:sp>
      <p:sp>
        <p:nvSpPr>
          <p:cNvPr id="14" name="Rectangle 13" descr="" title="">
            <a:extLst>
              <a:ext uri="{FF2B5EF4-FFF2-40B4-BE49-F238E27FC236}">
                <a16:creationId xmlns:a16="http://schemas.microsoft.com/office/drawing/2014/main" id="{62D94955-D574-4287-BBAB-2851156168AF}"/>
              </a:ext>
            </a:extLst>
          </p:cNvPr>
          <p:cNvSpPr/>
          <p:nvPr/>
        </p:nvSpPr>
        <p:spPr>
          <a:xfrm>
            <a:off x="566731" y="1828800"/>
            <a:ext cx="1828800" cy="2743200"/>
          </a:xfrm>
          <a:prstGeom prst="rect">
            <a:avLst/>
          </a:prstGeom>
          <a:solidFill>
            <a:srgbClr val="ECEDE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tIns="91440" rIns="91440" bIns="91440" rtlCol="0" anchor="t">
            <a:noAutofit/>
          </a:bodyPr>
          <a:lstStyle/>
          <a:p>
            <a:r>
              <a:rPr lang="en-US" sz="1400" baseline="0" dirty="0">
                <a:solidFill>
                  <a:schemeClr val="bg2"/>
                </a:solidFill>
              </a:rPr>
              <a:t>Subscription and redemption</a:t>
            </a:r>
            <a:endParaRPr lang="en-US" sz="1400" b="1" baseline="0" dirty="0">
              <a:solidFill>
                <a:schemeClr val="bg2"/>
              </a:solidFill>
            </a:endParaRPr>
          </a:p>
        </p:txBody>
      </p:sp>
      <p:sp>
        <p:nvSpPr>
          <p:cNvPr id="15" name="Oval 14" descr="" title="">
            <a:extLst>
              <a:ext uri="{FF2B5EF4-FFF2-40B4-BE49-F238E27FC236}">
                <a16:creationId xmlns:a16="http://schemas.microsoft.com/office/drawing/2014/main" id="{80C1210A-4983-444D-8D8A-2E6097AF246C}"/>
              </a:ext>
            </a:extLst>
          </p:cNvPr>
          <p:cNvSpPr>
            <a:spLocks noChangeAspect="1"/>
          </p:cNvSpPr>
          <p:nvPr/>
        </p:nvSpPr>
        <p:spPr>
          <a:xfrm>
            <a:off x="351861" y="1603560"/>
            <a:ext cx="457200" cy="457200"/>
          </a:xfrm>
          <a:prstGeom prst="ellipse">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b="1" dirty="0">
                <a:solidFill>
                  <a:schemeClr val="bg1"/>
                </a:solidFill>
              </a:rPr>
              <a:t>2</a:t>
            </a:r>
            <a:endParaRPr lang="en-GB" b="1" baseline="0" dirty="0">
              <a:solidFill>
                <a:schemeClr val="bg1"/>
              </a:solidFill>
            </a:endParaRPr>
          </a:p>
        </p:txBody>
      </p:sp>
    </p:spTree>
    <p:extLst>
      <p:ext uri="{BB962C8B-B14F-4D97-AF65-F5344CB8AC3E}">
        <p14:creationId xmlns:p14="http://schemas.microsoft.com/office/powerpoint/2010/main" val="2626226148"/>
      </p:ext>
    </p:extLst>
  </p:cSld>
  <p:clrMapOvr>
    <a:masterClrMapping/>
  </p:clrMapOvr>
</p:sld>
</file>

<file path=ppt/slides/slide4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itle 1" descr="" title="">
            <a:extLst>
              <a:ext uri="{FF2B5EF4-FFF2-40B4-BE49-F238E27FC236}">
                <a16:creationId xmlns:a16="http://schemas.microsoft.com/office/drawing/2014/main" id="{48E14CD2-42E2-47F8-AEAA-B35E1B5B7B27}"/>
              </a:ext>
            </a:extLst>
          </p:cNvPr>
          <p:cNvSpPr>
            <a:spLocks noGrp="1"/>
          </p:cNvSpPr>
          <p:nvPr>
            <p:ph type="title"/>
          </p:nvPr>
        </p:nvSpPr>
        <p:spPr/>
        <p:txBody>
          <a:bodyPr/>
          <a:lstStyle/>
          <a:p>
            <a:r>
              <a:rPr lang="en-GB" dirty="0"/>
              <a:t>F. Schedule 11 to the Code of Conduct </a:t>
            </a:r>
          </a:p>
        </p:txBody>
      </p:sp>
      <p:sp>
        <p:nvSpPr>
          <p:cNvPr id="20" name="Text Placeholder 19" descr="" title="">
            <a:extLst>
              <a:ext uri="{FF2B5EF4-FFF2-40B4-BE49-F238E27FC236}">
                <a16:creationId xmlns:a16="http://schemas.microsoft.com/office/drawing/2014/main" id="{2B6F1000-01B0-471A-9D8C-704FDA51B158}"/>
              </a:ext>
            </a:extLst>
          </p:cNvPr>
          <p:cNvSpPr>
            <a:spLocks noGrp="1"/>
          </p:cNvSpPr>
          <p:nvPr>
            <p:ph type="body" sz="quarter" idx="12"/>
          </p:nvPr>
        </p:nvSpPr>
        <p:spPr/>
        <p:txBody>
          <a:bodyPr/>
          <a:lstStyle/>
          <a:p>
            <a:r>
              <a:rPr lang="en-US" dirty="0"/>
              <a:t>Additional requirements that apply to RA 13 Depositaries</a:t>
            </a:r>
          </a:p>
        </p:txBody>
      </p:sp>
      <p:sp>
        <p:nvSpPr>
          <p:cNvPr id="21" name="Content Placeholder 20" descr="" title="">
            <a:extLst>
              <a:ext uri="{FF2B5EF4-FFF2-40B4-BE49-F238E27FC236}">
                <a16:creationId xmlns:a16="http://schemas.microsoft.com/office/drawing/2014/main" id="{AC4F9863-9F44-4F3B-AC84-6C258292EE5D}"/>
              </a:ext>
            </a:extLst>
          </p:cNvPr>
          <p:cNvSpPr>
            <a:spLocks noGrp="1"/>
          </p:cNvSpPr>
          <p:nvPr>
            <p:ph sz="quarter" idx="13"/>
          </p:nvPr>
        </p:nvSpPr>
        <p:spPr/>
        <p:txBody>
          <a:bodyPr/>
          <a:lstStyle/>
          <a:p>
            <a:pPr lvl="3">
              <a:buSzPct val="100000"/>
              <a:buFont typeface="+mj-lt"/>
              <a:buAutoNum type="alphaLcPeriod" startAt="3"/>
            </a:pPr>
            <a:r>
              <a:rPr lang="en-US" sz="1400" dirty="0">
                <a:solidFill>
                  <a:schemeClr val="accent1"/>
                </a:solidFill>
              </a:rPr>
              <a:t>redemption proceeds</a:t>
            </a:r>
            <a:r>
              <a:rPr lang="en-US" sz="1400" dirty="0"/>
              <a:t> are transferred on a timely basis into designated segregated or omnibus bank account(s); and </a:t>
            </a:r>
          </a:p>
          <a:p>
            <a:pPr lvl="3">
              <a:buSzPct val="100000"/>
              <a:buFont typeface="+mj-lt"/>
              <a:buAutoNum type="alphaLcPeriod" startAt="3"/>
            </a:pPr>
            <a:r>
              <a:rPr lang="en-US" sz="1400" dirty="0"/>
              <a:t>it has maintained proper documentation and records of the reasons for (i) </a:t>
            </a:r>
            <a:r>
              <a:rPr lang="en-US" sz="1400" dirty="0">
                <a:solidFill>
                  <a:schemeClr val="accent1"/>
                </a:solidFill>
              </a:rPr>
              <a:t>suspension of dealings</a:t>
            </a:r>
            <a:r>
              <a:rPr lang="en-US" sz="1400" dirty="0"/>
              <a:t> of units or shares in the Relevant CIS and (ii) any </a:t>
            </a:r>
            <a:r>
              <a:rPr lang="en-US" sz="1400" dirty="0">
                <a:solidFill>
                  <a:schemeClr val="accent1"/>
                </a:solidFill>
              </a:rPr>
              <a:t>suspension of calculation of valuation, price or net asset value</a:t>
            </a:r>
            <a:r>
              <a:rPr lang="en-US" sz="1400" dirty="0"/>
              <a:t> of the Relevant CIS, including the consultation process and communication between the RA 13 Depositary and the management company.</a:t>
            </a:r>
          </a:p>
        </p:txBody>
      </p:sp>
      <p:sp>
        <p:nvSpPr>
          <p:cNvPr id="23" name="Rectangle 22" descr="" title="">
            <a:extLst>
              <a:ext uri="{FF2B5EF4-FFF2-40B4-BE49-F238E27FC236}">
                <a16:creationId xmlns:a16="http://schemas.microsoft.com/office/drawing/2014/main" id="{16438AA1-43D5-4387-9AA1-763C40B44D53}"/>
              </a:ext>
            </a:extLst>
          </p:cNvPr>
          <p:cNvSpPr/>
          <p:nvPr/>
        </p:nvSpPr>
        <p:spPr>
          <a:xfrm>
            <a:off x="566731" y="1828800"/>
            <a:ext cx="1828800" cy="2743200"/>
          </a:xfrm>
          <a:prstGeom prst="rect">
            <a:avLst/>
          </a:prstGeom>
          <a:solidFill>
            <a:srgbClr val="ECEDE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tIns="91440" rIns="91440" bIns="91440" rtlCol="0" anchor="t">
            <a:noAutofit/>
          </a:bodyPr>
          <a:lstStyle/>
          <a:p>
            <a:r>
              <a:rPr lang="en-US" sz="1400" baseline="0" dirty="0">
                <a:solidFill>
                  <a:schemeClr val="bg2"/>
                </a:solidFill>
              </a:rPr>
              <a:t>Subscription and redemption</a:t>
            </a:r>
            <a:endParaRPr lang="en-US" sz="1400" b="1" baseline="0" dirty="0">
              <a:solidFill>
                <a:schemeClr val="bg2"/>
              </a:solidFill>
            </a:endParaRPr>
          </a:p>
        </p:txBody>
      </p:sp>
      <p:sp>
        <p:nvSpPr>
          <p:cNvPr id="24" name="Oval 23" descr="" title="">
            <a:extLst>
              <a:ext uri="{FF2B5EF4-FFF2-40B4-BE49-F238E27FC236}">
                <a16:creationId xmlns:a16="http://schemas.microsoft.com/office/drawing/2014/main" id="{D7E4813B-C524-431D-87DD-964A43B86F21}"/>
              </a:ext>
            </a:extLst>
          </p:cNvPr>
          <p:cNvSpPr>
            <a:spLocks noChangeAspect="1"/>
          </p:cNvSpPr>
          <p:nvPr/>
        </p:nvSpPr>
        <p:spPr>
          <a:xfrm>
            <a:off x="351861" y="1603560"/>
            <a:ext cx="457200" cy="457200"/>
          </a:xfrm>
          <a:prstGeom prst="ellipse">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b="1" dirty="0">
                <a:solidFill>
                  <a:schemeClr val="bg1"/>
                </a:solidFill>
              </a:rPr>
              <a:t>2</a:t>
            </a:r>
            <a:endParaRPr lang="en-GB" b="1" baseline="0" dirty="0">
              <a:solidFill>
                <a:schemeClr val="bg1"/>
              </a:solidFill>
            </a:endParaRPr>
          </a:p>
        </p:txBody>
      </p:sp>
    </p:spTree>
    <p:extLst>
      <p:ext uri="{BB962C8B-B14F-4D97-AF65-F5344CB8AC3E}">
        <p14:creationId xmlns:p14="http://schemas.microsoft.com/office/powerpoint/2010/main" val="3400331609"/>
      </p:ext>
    </p:extLst>
  </p:cSld>
  <p:clrMapOvr>
    <a:masterClrMapping/>
  </p:clrMapOvr>
</p:sld>
</file>

<file path=ppt/slides/slide4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itle 1" descr="" title="">
            <a:extLst>
              <a:ext uri="{FF2B5EF4-FFF2-40B4-BE49-F238E27FC236}">
                <a16:creationId xmlns:a16="http://schemas.microsoft.com/office/drawing/2014/main" id="{48E14CD2-42E2-47F8-AEAA-B35E1B5B7B27}"/>
              </a:ext>
            </a:extLst>
          </p:cNvPr>
          <p:cNvSpPr>
            <a:spLocks noGrp="1"/>
          </p:cNvSpPr>
          <p:nvPr>
            <p:ph type="title"/>
          </p:nvPr>
        </p:nvSpPr>
        <p:spPr/>
        <p:txBody>
          <a:bodyPr/>
          <a:lstStyle/>
          <a:p>
            <a:r>
              <a:rPr lang="en-GB" dirty="0"/>
              <a:t>F. Schedule 11 to the Code of Conduct </a:t>
            </a:r>
          </a:p>
        </p:txBody>
      </p:sp>
      <p:sp>
        <p:nvSpPr>
          <p:cNvPr id="10" name="Text Placeholder 9" descr="" title="">
            <a:extLst>
              <a:ext uri="{FF2B5EF4-FFF2-40B4-BE49-F238E27FC236}">
                <a16:creationId xmlns:a16="http://schemas.microsoft.com/office/drawing/2014/main" id="{BCBCDDD4-C209-490F-95A5-061AB7A3B376}"/>
              </a:ext>
            </a:extLst>
          </p:cNvPr>
          <p:cNvSpPr>
            <a:spLocks noGrp="1"/>
          </p:cNvSpPr>
          <p:nvPr>
            <p:ph type="body" sz="quarter" idx="12"/>
          </p:nvPr>
        </p:nvSpPr>
        <p:spPr/>
        <p:txBody>
          <a:bodyPr/>
          <a:lstStyle/>
          <a:p>
            <a:r>
              <a:rPr lang="en-US" dirty="0"/>
              <a:t>Additional requirements that apply to RA 13 Depositaries</a:t>
            </a:r>
          </a:p>
        </p:txBody>
      </p:sp>
      <p:sp>
        <p:nvSpPr>
          <p:cNvPr id="11" name="Content Placeholder 10" descr="" title="">
            <a:extLst>
              <a:ext uri="{FF2B5EF4-FFF2-40B4-BE49-F238E27FC236}">
                <a16:creationId xmlns:a16="http://schemas.microsoft.com/office/drawing/2014/main" id="{EAD20C2E-5F31-4D1D-90D6-2F466E1D0C22}"/>
              </a:ext>
            </a:extLst>
          </p:cNvPr>
          <p:cNvSpPr>
            <a:spLocks noGrp="1"/>
          </p:cNvSpPr>
          <p:nvPr>
            <p:ph sz="quarter" idx="13"/>
          </p:nvPr>
        </p:nvSpPr>
        <p:spPr/>
        <p:txBody>
          <a:bodyPr/>
          <a:lstStyle/>
          <a:p>
            <a:pPr marL="283464" lvl="2" indent="-283464"/>
            <a:r>
              <a:rPr lang="en-US" sz="1400" dirty="0"/>
              <a:t>Where a delegate or third party is appointed or engaged to carry out any activity that is relevant to the RA 13 Depositary, establish </a:t>
            </a:r>
            <a:r>
              <a:rPr lang="en-US" sz="1400" dirty="0">
                <a:solidFill>
                  <a:schemeClr val="accent1"/>
                </a:solidFill>
              </a:rPr>
              <a:t>internal control policies and procedures</a:t>
            </a:r>
            <a:r>
              <a:rPr lang="en-US" sz="1400" dirty="0"/>
              <a:t> to enable it to have proper oversight over such delegate or third party so that it can be </a:t>
            </a:r>
            <a:r>
              <a:rPr lang="en-US" sz="1400" dirty="0">
                <a:solidFill>
                  <a:schemeClr val="accent1"/>
                </a:solidFill>
              </a:rPr>
              <a:t>reasonably satisfied</a:t>
            </a:r>
            <a:r>
              <a:rPr lang="en-US" sz="1400" dirty="0"/>
              <a:t> that the delegate or third party is</a:t>
            </a:r>
            <a:r>
              <a:rPr lang="en-US" sz="1400" dirty="0">
                <a:solidFill>
                  <a:schemeClr val="accent1"/>
                </a:solidFill>
              </a:rPr>
              <a:t> competent to carry out the relevant activity</a:t>
            </a:r>
            <a:r>
              <a:rPr lang="en-US" sz="1400" dirty="0"/>
              <a:t>. </a:t>
            </a:r>
          </a:p>
          <a:p>
            <a:pPr marL="566928" lvl="2" indent="-283464"/>
            <a:r>
              <a:rPr lang="en-US" sz="1400" dirty="0"/>
              <a:t>Such internal control policies and procedures include those relating to: (i) selection of a delegate or third party; (ii) ongoing monitoring of the delegate or third party; and (iii) appropriate contingency plan in relation to the engagement of delegates or third parties.</a:t>
            </a:r>
          </a:p>
          <a:p>
            <a:pPr marL="283464" lvl="2" indent="-283464"/>
            <a:r>
              <a:rPr lang="en-US" sz="1400" dirty="0"/>
              <a:t>Although a delegate may be engaged, the responsibilities and obligations of an RA 13 Depositary shall </a:t>
            </a:r>
            <a:r>
              <a:rPr lang="en-US" sz="1400" dirty="0">
                <a:solidFill>
                  <a:schemeClr val="accent1"/>
                </a:solidFill>
              </a:rPr>
              <a:t>remain with the Depositary</a:t>
            </a:r>
            <a:r>
              <a:rPr lang="en-US" sz="1400" dirty="0"/>
              <a:t>.</a:t>
            </a:r>
          </a:p>
          <a:p>
            <a:endParaRPr lang="en-GB" sz="1400" dirty="0"/>
          </a:p>
        </p:txBody>
      </p:sp>
      <p:sp>
        <p:nvSpPr>
          <p:cNvPr id="13" name="Rectangle 12" descr="" title="">
            <a:extLst>
              <a:ext uri="{FF2B5EF4-FFF2-40B4-BE49-F238E27FC236}">
                <a16:creationId xmlns:a16="http://schemas.microsoft.com/office/drawing/2014/main" id="{8420643E-7D77-4DDE-9A26-38CF0F1EAA1A}"/>
              </a:ext>
            </a:extLst>
          </p:cNvPr>
          <p:cNvSpPr/>
          <p:nvPr/>
        </p:nvSpPr>
        <p:spPr>
          <a:xfrm>
            <a:off x="566731" y="1828800"/>
            <a:ext cx="1828800" cy="2743200"/>
          </a:xfrm>
          <a:prstGeom prst="rect">
            <a:avLst/>
          </a:prstGeom>
          <a:solidFill>
            <a:srgbClr val="ECEDE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tIns="91440" rIns="91440" bIns="91440" rtlCol="0" anchor="t">
            <a:noAutofit/>
          </a:bodyPr>
          <a:lstStyle/>
          <a:p>
            <a:r>
              <a:rPr lang="en-US" sz="1400" baseline="0" dirty="0">
                <a:solidFill>
                  <a:schemeClr val="bg2"/>
                </a:solidFill>
              </a:rPr>
              <a:t>Appointment and oversight of delegates or third parties</a:t>
            </a:r>
            <a:endParaRPr lang="en-US" sz="1400" b="1" baseline="0" dirty="0">
              <a:solidFill>
                <a:schemeClr val="bg2"/>
              </a:solidFill>
            </a:endParaRPr>
          </a:p>
        </p:txBody>
      </p:sp>
      <p:sp>
        <p:nvSpPr>
          <p:cNvPr id="14" name="Oval 13" descr="" title="">
            <a:extLst>
              <a:ext uri="{FF2B5EF4-FFF2-40B4-BE49-F238E27FC236}">
                <a16:creationId xmlns:a16="http://schemas.microsoft.com/office/drawing/2014/main" id="{0751077A-F519-4992-8EDA-E77128DDEDCE}"/>
              </a:ext>
            </a:extLst>
          </p:cNvPr>
          <p:cNvSpPr>
            <a:spLocks noChangeAspect="1"/>
          </p:cNvSpPr>
          <p:nvPr/>
        </p:nvSpPr>
        <p:spPr>
          <a:xfrm>
            <a:off x="351861" y="1603560"/>
            <a:ext cx="457200" cy="457200"/>
          </a:xfrm>
          <a:prstGeom prst="ellipse">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b="1" baseline="0" dirty="0">
                <a:solidFill>
                  <a:schemeClr val="bg1"/>
                </a:solidFill>
              </a:rPr>
              <a:t>3</a:t>
            </a:r>
          </a:p>
        </p:txBody>
      </p:sp>
    </p:spTree>
    <p:extLst>
      <p:ext uri="{BB962C8B-B14F-4D97-AF65-F5344CB8AC3E}">
        <p14:creationId xmlns:p14="http://schemas.microsoft.com/office/powerpoint/2010/main" val="3227322011"/>
      </p:ext>
    </p:extLst>
  </p:cSld>
  <p:clrMapOvr>
    <a:masterClrMapping/>
  </p:clrMapOvr>
</p:sld>
</file>

<file path=ppt/slides/slide4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itle 1" descr="" title="">
            <a:extLst>
              <a:ext uri="{FF2B5EF4-FFF2-40B4-BE49-F238E27FC236}">
                <a16:creationId xmlns:a16="http://schemas.microsoft.com/office/drawing/2014/main" id="{48E14CD2-42E2-47F8-AEAA-B35E1B5B7B27}"/>
              </a:ext>
            </a:extLst>
          </p:cNvPr>
          <p:cNvSpPr>
            <a:spLocks noGrp="1"/>
          </p:cNvSpPr>
          <p:nvPr>
            <p:ph type="title"/>
          </p:nvPr>
        </p:nvSpPr>
        <p:spPr/>
        <p:txBody>
          <a:bodyPr/>
          <a:lstStyle/>
          <a:p>
            <a:r>
              <a:rPr lang="en-GB" dirty="0"/>
              <a:t>F. Schedule 11 to the Code of Conduct </a:t>
            </a:r>
          </a:p>
        </p:txBody>
      </p:sp>
      <p:sp>
        <p:nvSpPr>
          <p:cNvPr id="11" name="Text Placeholder 10" descr="" title="">
            <a:extLst>
              <a:ext uri="{FF2B5EF4-FFF2-40B4-BE49-F238E27FC236}">
                <a16:creationId xmlns:a16="http://schemas.microsoft.com/office/drawing/2014/main" id="{0641ADC7-A1C5-4D9B-9336-7F0BAAF3E6F6}"/>
              </a:ext>
            </a:extLst>
          </p:cNvPr>
          <p:cNvSpPr>
            <a:spLocks noGrp="1"/>
          </p:cNvSpPr>
          <p:nvPr>
            <p:ph type="body" sz="quarter" idx="12"/>
          </p:nvPr>
        </p:nvSpPr>
        <p:spPr/>
        <p:txBody>
          <a:bodyPr/>
          <a:lstStyle/>
          <a:p>
            <a:r>
              <a:rPr lang="en-US" dirty="0"/>
              <a:t>Additional requirements that apply to RA 13 Depositaries</a:t>
            </a:r>
          </a:p>
        </p:txBody>
      </p:sp>
      <p:sp>
        <p:nvSpPr>
          <p:cNvPr id="12" name="Content Placeholder 11" descr="" title="">
            <a:extLst>
              <a:ext uri="{FF2B5EF4-FFF2-40B4-BE49-F238E27FC236}">
                <a16:creationId xmlns:a16="http://schemas.microsoft.com/office/drawing/2014/main" id="{3078400B-7709-4341-A463-30B0CF815A15}"/>
              </a:ext>
            </a:extLst>
          </p:cNvPr>
          <p:cNvSpPr>
            <a:spLocks noGrp="1"/>
          </p:cNvSpPr>
          <p:nvPr>
            <p:ph sz="quarter" idx="13"/>
          </p:nvPr>
        </p:nvSpPr>
        <p:spPr/>
        <p:txBody>
          <a:bodyPr/>
          <a:lstStyle/>
          <a:p>
            <a:pPr marL="283464" lvl="2" indent="-283464"/>
            <a:r>
              <a:rPr lang="en-US" sz="1400" dirty="0"/>
              <a:t>Ensure that its record keeping policies comply with applicable legal and regulatory requirements as well as requirements under the </a:t>
            </a:r>
            <a:r>
              <a:rPr lang="en-US" sz="1400" dirty="0">
                <a:solidFill>
                  <a:schemeClr val="accent1"/>
                </a:solidFill>
              </a:rPr>
              <a:t>constitutive documents of the Relevant CIS</a:t>
            </a:r>
            <a:r>
              <a:rPr lang="en-US" sz="1400" dirty="0"/>
              <a:t>.</a:t>
            </a:r>
          </a:p>
          <a:p>
            <a:pPr marL="283464" lvl="2" indent="-283464"/>
            <a:endParaRPr lang="en-US" sz="1400" dirty="0"/>
          </a:p>
          <a:p>
            <a:pPr marL="283464" lvl="2" indent="-283464"/>
            <a:endParaRPr lang="en-US" sz="1400" dirty="0"/>
          </a:p>
          <a:p>
            <a:pPr marL="283464" lvl="2" indent="-283464"/>
            <a:endParaRPr lang="en-US" sz="1400" dirty="0"/>
          </a:p>
          <a:p>
            <a:pPr marL="283464" lvl="2" indent="-283464"/>
            <a:r>
              <a:rPr lang="en-US" sz="1400" dirty="0"/>
              <a:t>Have oversight of the Relevant CIS to ensure that it is </a:t>
            </a:r>
            <a:r>
              <a:rPr lang="en-US" sz="1400" dirty="0">
                <a:solidFill>
                  <a:schemeClr val="accent1"/>
                </a:solidFill>
              </a:rPr>
              <a:t>operated in accordance with the provisions of the constitutive documents of the Relevant CIS</a:t>
            </a:r>
            <a:r>
              <a:rPr lang="en-US" sz="1400" dirty="0"/>
              <a:t>.</a:t>
            </a:r>
          </a:p>
          <a:p>
            <a:endParaRPr lang="en-GB" sz="1400" dirty="0"/>
          </a:p>
        </p:txBody>
      </p:sp>
      <p:sp>
        <p:nvSpPr>
          <p:cNvPr id="14" name="Rectangle 13" descr="" title="">
            <a:extLst>
              <a:ext uri="{FF2B5EF4-FFF2-40B4-BE49-F238E27FC236}">
                <a16:creationId xmlns:a16="http://schemas.microsoft.com/office/drawing/2014/main" id="{DA72FBC2-5365-4CEB-B881-388C3440E3B0}"/>
              </a:ext>
            </a:extLst>
          </p:cNvPr>
          <p:cNvSpPr/>
          <p:nvPr/>
        </p:nvSpPr>
        <p:spPr>
          <a:xfrm>
            <a:off x="566731" y="1828800"/>
            <a:ext cx="1828800" cy="2743200"/>
          </a:xfrm>
          <a:prstGeom prst="rect">
            <a:avLst/>
          </a:prstGeom>
          <a:solidFill>
            <a:srgbClr val="ECEDE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tIns="91440" rIns="91440" bIns="91440" rtlCol="0" anchor="t">
            <a:noAutofit/>
          </a:bodyPr>
          <a:lstStyle/>
          <a:p>
            <a:r>
              <a:rPr lang="en-US" sz="1400" baseline="0" dirty="0">
                <a:solidFill>
                  <a:schemeClr val="bg2"/>
                </a:solidFill>
              </a:rPr>
              <a:t>Record-keeping</a:t>
            </a:r>
          </a:p>
          <a:p>
            <a:endParaRPr lang="en-US" sz="1400" dirty="0">
              <a:solidFill>
                <a:schemeClr val="bg2"/>
              </a:solidFill>
            </a:endParaRPr>
          </a:p>
          <a:p>
            <a:endParaRPr lang="en-US" sz="1400" baseline="0" dirty="0">
              <a:solidFill>
                <a:schemeClr val="bg2"/>
              </a:solidFill>
            </a:endParaRPr>
          </a:p>
          <a:p>
            <a:endParaRPr lang="en-US" sz="1400" dirty="0">
              <a:solidFill>
                <a:schemeClr val="bg2"/>
              </a:solidFill>
            </a:endParaRPr>
          </a:p>
          <a:p>
            <a:endParaRPr lang="en-US" sz="1400" baseline="0" dirty="0">
              <a:solidFill>
                <a:schemeClr val="bg2"/>
              </a:solidFill>
            </a:endParaRPr>
          </a:p>
          <a:p>
            <a:endParaRPr lang="en-US" sz="1400" dirty="0">
              <a:solidFill>
                <a:schemeClr val="bg2"/>
              </a:solidFill>
            </a:endParaRPr>
          </a:p>
          <a:p>
            <a:endParaRPr lang="en-US" sz="1400" baseline="0" dirty="0">
              <a:solidFill>
                <a:schemeClr val="bg2"/>
              </a:solidFill>
            </a:endParaRPr>
          </a:p>
          <a:p>
            <a:endParaRPr lang="en-US" sz="1400" baseline="0" dirty="0">
              <a:solidFill>
                <a:schemeClr val="bg2"/>
              </a:solidFill>
            </a:endParaRPr>
          </a:p>
          <a:p>
            <a:r>
              <a:rPr lang="en-US" sz="1400" baseline="0" dirty="0">
                <a:solidFill>
                  <a:schemeClr val="bg2"/>
                </a:solidFill>
              </a:rPr>
              <a:t>Oversight of the Relevant CIS</a:t>
            </a:r>
          </a:p>
        </p:txBody>
      </p:sp>
      <p:sp>
        <p:nvSpPr>
          <p:cNvPr id="15" name="Oval 14" descr="" title="">
            <a:extLst>
              <a:ext uri="{FF2B5EF4-FFF2-40B4-BE49-F238E27FC236}">
                <a16:creationId xmlns:a16="http://schemas.microsoft.com/office/drawing/2014/main" id="{9EA97B5E-A203-4354-8C64-4F32924EE9F7}"/>
              </a:ext>
            </a:extLst>
          </p:cNvPr>
          <p:cNvSpPr>
            <a:spLocks noChangeAspect="1"/>
          </p:cNvSpPr>
          <p:nvPr/>
        </p:nvSpPr>
        <p:spPr>
          <a:xfrm>
            <a:off x="351861" y="1603560"/>
            <a:ext cx="457200" cy="457200"/>
          </a:xfrm>
          <a:prstGeom prst="ellipse">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b="1" baseline="0" dirty="0">
                <a:solidFill>
                  <a:schemeClr val="bg1"/>
                </a:solidFill>
              </a:rPr>
              <a:t>4</a:t>
            </a:r>
          </a:p>
        </p:txBody>
      </p:sp>
      <p:sp>
        <p:nvSpPr>
          <p:cNvPr id="16" name="Oval 15" descr="" title="">
            <a:extLst>
              <a:ext uri="{FF2B5EF4-FFF2-40B4-BE49-F238E27FC236}">
                <a16:creationId xmlns:a16="http://schemas.microsoft.com/office/drawing/2014/main" id="{49729E0F-881E-49EE-B08C-BE67F89D0791}"/>
              </a:ext>
            </a:extLst>
          </p:cNvPr>
          <p:cNvSpPr>
            <a:spLocks noChangeAspect="1"/>
          </p:cNvSpPr>
          <p:nvPr/>
        </p:nvSpPr>
        <p:spPr>
          <a:xfrm>
            <a:off x="351861" y="3181350"/>
            <a:ext cx="457200" cy="457200"/>
          </a:xfrm>
          <a:prstGeom prst="ellipse">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b="1" baseline="0" dirty="0">
                <a:solidFill>
                  <a:schemeClr val="bg1"/>
                </a:solidFill>
              </a:rPr>
              <a:t>5</a:t>
            </a:r>
          </a:p>
        </p:txBody>
      </p:sp>
      <p:cxnSp>
        <p:nvCxnSpPr>
          <p:cNvPr id="18" name="Straight Connector 17" descr="" title="">
            <a:extLst>
              <a:ext uri="{FF2B5EF4-FFF2-40B4-BE49-F238E27FC236}">
                <a16:creationId xmlns:a16="http://schemas.microsoft.com/office/drawing/2014/main" id="{E07B759B-AF7B-488B-8237-E8D575C8FC75}"/>
              </a:ext>
            </a:extLst>
          </p:cNvPr>
          <p:cNvCxnSpPr/>
          <p:nvPr/>
        </p:nvCxnSpPr>
        <p:spPr>
          <a:xfrm>
            <a:off x="566731" y="3041650"/>
            <a:ext cx="8037576" cy="0"/>
          </a:xfrm>
          <a:prstGeom prst="line">
            <a:avLst/>
          </a:prstGeom>
          <a:ln w="12700">
            <a:solidFill>
              <a:schemeClr val="bg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7764080"/>
      </p:ext>
    </p:extLst>
  </p:cSld>
  <p:clrMapOvr>
    <a:masterClrMapping/>
  </p:clrMapOvr>
</p:sld>
</file>

<file path=ppt/slides/slide4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itle 1" descr="" title="">
            <a:extLst>
              <a:ext uri="{FF2B5EF4-FFF2-40B4-BE49-F238E27FC236}">
                <a16:creationId xmlns:a16="http://schemas.microsoft.com/office/drawing/2014/main" id="{48E14CD2-42E2-47F8-AEAA-B35E1B5B7B27}"/>
              </a:ext>
            </a:extLst>
          </p:cNvPr>
          <p:cNvSpPr>
            <a:spLocks noGrp="1"/>
          </p:cNvSpPr>
          <p:nvPr>
            <p:ph type="title"/>
          </p:nvPr>
        </p:nvSpPr>
        <p:spPr/>
        <p:txBody>
          <a:bodyPr/>
          <a:lstStyle/>
          <a:p>
            <a:r>
              <a:rPr lang="en-GB" dirty="0"/>
              <a:t>F. Schedule 11 to the Code of Conduct </a:t>
            </a:r>
          </a:p>
        </p:txBody>
      </p:sp>
      <p:sp>
        <p:nvSpPr>
          <p:cNvPr id="10" name="Text Placeholder 9" descr="" title="">
            <a:extLst>
              <a:ext uri="{FF2B5EF4-FFF2-40B4-BE49-F238E27FC236}">
                <a16:creationId xmlns:a16="http://schemas.microsoft.com/office/drawing/2014/main" id="{97CF74F0-867C-442D-8DD7-29F064C0B1DA}"/>
              </a:ext>
            </a:extLst>
          </p:cNvPr>
          <p:cNvSpPr>
            <a:spLocks noGrp="1"/>
          </p:cNvSpPr>
          <p:nvPr>
            <p:ph type="body" sz="quarter" idx="12"/>
          </p:nvPr>
        </p:nvSpPr>
        <p:spPr/>
        <p:txBody>
          <a:bodyPr/>
          <a:lstStyle/>
          <a:p>
            <a:r>
              <a:rPr lang="en-US" dirty="0"/>
              <a:t>Additional requirements that apply to RA 13 Depositaries</a:t>
            </a:r>
          </a:p>
        </p:txBody>
      </p:sp>
      <p:sp>
        <p:nvSpPr>
          <p:cNvPr id="11" name="Content Placeholder 10" descr="" title="">
            <a:extLst>
              <a:ext uri="{FF2B5EF4-FFF2-40B4-BE49-F238E27FC236}">
                <a16:creationId xmlns:a16="http://schemas.microsoft.com/office/drawing/2014/main" id="{302CEBAE-BAD6-4F41-B12E-AB5A596F5595}"/>
              </a:ext>
            </a:extLst>
          </p:cNvPr>
          <p:cNvSpPr>
            <a:spLocks noGrp="1"/>
          </p:cNvSpPr>
          <p:nvPr>
            <p:ph sz="quarter" idx="13"/>
          </p:nvPr>
        </p:nvSpPr>
        <p:spPr/>
        <p:txBody>
          <a:bodyPr/>
          <a:lstStyle/>
          <a:p>
            <a:pPr lvl="2">
              <a:spcAft>
                <a:spcPts val="300"/>
              </a:spcAft>
            </a:pPr>
            <a:r>
              <a:rPr lang="en-US" sz="1400" dirty="0"/>
              <a:t>Have oversight of the relevant operator(s) to ensure that: </a:t>
            </a:r>
          </a:p>
          <a:p>
            <a:pPr lvl="3">
              <a:spcAft>
                <a:spcPts val="300"/>
              </a:spcAft>
              <a:buSzPct val="100000"/>
              <a:buFont typeface="+mj-lt"/>
              <a:buAutoNum type="alphaLcPeriod"/>
            </a:pPr>
            <a:r>
              <a:rPr lang="en-US" sz="1400" dirty="0"/>
              <a:t>the </a:t>
            </a:r>
            <a:r>
              <a:rPr lang="en-US" sz="1400" dirty="0">
                <a:solidFill>
                  <a:schemeClr val="accent1"/>
                </a:solidFill>
              </a:rPr>
              <a:t>methodology adopted </a:t>
            </a:r>
            <a:r>
              <a:rPr lang="en-US" sz="1400" dirty="0"/>
              <a:t>to calculate the net asset value per unit or share is in accordance with the provisions of the constitutive documents of the Relevant CIS; </a:t>
            </a:r>
          </a:p>
          <a:p>
            <a:pPr lvl="3">
              <a:spcAft>
                <a:spcPts val="300"/>
              </a:spcAft>
              <a:buSzPct val="100000"/>
              <a:buFont typeface="+mj-lt"/>
              <a:buAutoNum type="alphaLcPeriod"/>
            </a:pPr>
            <a:r>
              <a:rPr lang="en-US" sz="1400" dirty="0"/>
              <a:t>the</a:t>
            </a:r>
            <a:r>
              <a:rPr lang="en-US" sz="1400" dirty="0">
                <a:solidFill>
                  <a:schemeClr val="accent1"/>
                </a:solidFill>
              </a:rPr>
              <a:t> calculation of the net asset val</a:t>
            </a:r>
            <a:r>
              <a:rPr lang="en-US" sz="1400" dirty="0"/>
              <a:t>ue of the Relevant CIS, including interest income, dividend income and fee expenses, is accurate; </a:t>
            </a:r>
          </a:p>
          <a:p>
            <a:pPr lvl="3">
              <a:spcAft>
                <a:spcPts val="300"/>
              </a:spcAft>
              <a:buSzPct val="100000"/>
              <a:buFont typeface="+mj-lt"/>
              <a:buAutoNum type="alphaLcPeriod"/>
            </a:pPr>
            <a:r>
              <a:rPr lang="en-US" sz="1400" dirty="0"/>
              <a:t>the </a:t>
            </a:r>
            <a:r>
              <a:rPr lang="en-US" sz="1400" dirty="0">
                <a:solidFill>
                  <a:schemeClr val="accent1"/>
                </a:solidFill>
              </a:rPr>
              <a:t>use of the fair value adjustments for valuing different types of properties of the Relevant CIS </a:t>
            </a:r>
            <a:r>
              <a:rPr lang="en-US" sz="1400" dirty="0"/>
              <a:t>is in accordance with the constitutive documents of the Relevant CIS and the governance structure and the review process for the fair value adjustments established by the management company are appropriate; and</a:t>
            </a:r>
          </a:p>
          <a:p>
            <a:pPr lvl="3">
              <a:spcAft>
                <a:spcPts val="300"/>
              </a:spcAft>
              <a:buSzPct val="100000"/>
              <a:buFont typeface="+mj-lt"/>
              <a:buAutoNum type="alphaLcPeriod"/>
            </a:pPr>
            <a:r>
              <a:rPr lang="en-US" sz="1400" dirty="0"/>
              <a:t>the relevant operator(s) </a:t>
            </a:r>
            <a:r>
              <a:rPr lang="en-US" sz="1400" dirty="0">
                <a:solidFill>
                  <a:schemeClr val="accent1"/>
                </a:solidFill>
              </a:rPr>
              <a:t>maintain proper recording of interest income, dividend income and other corporate actions </a:t>
            </a:r>
            <a:r>
              <a:rPr lang="en-US" sz="1400" dirty="0"/>
              <a:t>in relation to each Relevant CIS.</a:t>
            </a:r>
          </a:p>
          <a:p>
            <a:pPr>
              <a:spcAft>
                <a:spcPts val="300"/>
              </a:spcAft>
            </a:pPr>
            <a:endParaRPr lang="en-GB" sz="1400" dirty="0"/>
          </a:p>
        </p:txBody>
      </p:sp>
      <p:sp>
        <p:nvSpPr>
          <p:cNvPr id="13" name="Rectangle 12" descr="" title="">
            <a:extLst>
              <a:ext uri="{FF2B5EF4-FFF2-40B4-BE49-F238E27FC236}">
                <a16:creationId xmlns:a16="http://schemas.microsoft.com/office/drawing/2014/main" id="{ABB447F5-CD7D-43C4-8824-2CCEAFD1FBA7}"/>
              </a:ext>
            </a:extLst>
          </p:cNvPr>
          <p:cNvSpPr/>
          <p:nvPr/>
        </p:nvSpPr>
        <p:spPr>
          <a:xfrm>
            <a:off x="566731" y="1828800"/>
            <a:ext cx="1828800" cy="3017520"/>
          </a:xfrm>
          <a:prstGeom prst="rect">
            <a:avLst/>
          </a:prstGeom>
          <a:solidFill>
            <a:srgbClr val="ECEDE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tIns="91440" rIns="91440" bIns="91440" rtlCol="0" anchor="t">
            <a:noAutofit/>
          </a:bodyPr>
          <a:lstStyle/>
          <a:p>
            <a:r>
              <a:rPr lang="en-US" sz="1400" baseline="0" dirty="0">
                <a:solidFill>
                  <a:schemeClr val="bg2"/>
                </a:solidFill>
              </a:rPr>
              <a:t>Valuation / price / </a:t>
            </a:r>
            <a:br>
              <a:rPr lang="en-US" sz="1400" baseline="0" dirty="0">
                <a:solidFill>
                  <a:schemeClr val="bg2"/>
                </a:solidFill>
              </a:rPr>
            </a:br>
            <a:r>
              <a:rPr lang="en-US" sz="1400" baseline="0" dirty="0">
                <a:solidFill>
                  <a:schemeClr val="bg2"/>
                </a:solidFill>
              </a:rPr>
              <a:t>net asset value calculation monitoring</a:t>
            </a:r>
            <a:endParaRPr lang="en-US" sz="1400" b="1" baseline="0" dirty="0">
              <a:solidFill>
                <a:schemeClr val="bg2"/>
              </a:solidFill>
            </a:endParaRPr>
          </a:p>
        </p:txBody>
      </p:sp>
      <p:sp>
        <p:nvSpPr>
          <p:cNvPr id="14" name="Oval 13" descr="" title="">
            <a:extLst>
              <a:ext uri="{FF2B5EF4-FFF2-40B4-BE49-F238E27FC236}">
                <a16:creationId xmlns:a16="http://schemas.microsoft.com/office/drawing/2014/main" id="{07ABCB1A-064D-4059-9F0F-FAE3746E6C49}"/>
              </a:ext>
            </a:extLst>
          </p:cNvPr>
          <p:cNvSpPr>
            <a:spLocks noChangeAspect="1"/>
          </p:cNvSpPr>
          <p:nvPr/>
        </p:nvSpPr>
        <p:spPr>
          <a:xfrm>
            <a:off x="351861" y="1603560"/>
            <a:ext cx="457200" cy="457200"/>
          </a:xfrm>
          <a:prstGeom prst="ellipse">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b="1" baseline="0" dirty="0">
                <a:solidFill>
                  <a:schemeClr val="bg1"/>
                </a:solidFill>
              </a:rPr>
              <a:t>6</a:t>
            </a:r>
          </a:p>
        </p:txBody>
      </p:sp>
    </p:spTree>
    <p:extLst>
      <p:ext uri="{BB962C8B-B14F-4D97-AF65-F5344CB8AC3E}">
        <p14:creationId xmlns:p14="http://schemas.microsoft.com/office/powerpoint/2010/main" val="231311126"/>
      </p:ext>
    </p:extLst>
  </p:cSld>
  <p:clrMapOvr>
    <a:masterClrMapping/>
  </p:clrMapOvr>
</p:sld>
</file>

<file path=ppt/slides/slide4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itle 1" descr="" title="">
            <a:extLst>
              <a:ext uri="{FF2B5EF4-FFF2-40B4-BE49-F238E27FC236}">
                <a16:creationId xmlns:a16="http://schemas.microsoft.com/office/drawing/2014/main" id="{48E14CD2-42E2-47F8-AEAA-B35E1B5B7B27}"/>
              </a:ext>
            </a:extLst>
          </p:cNvPr>
          <p:cNvSpPr>
            <a:spLocks noGrp="1"/>
          </p:cNvSpPr>
          <p:nvPr>
            <p:ph type="title"/>
          </p:nvPr>
        </p:nvSpPr>
        <p:spPr/>
        <p:txBody>
          <a:bodyPr/>
          <a:lstStyle/>
          <a:p>
            <a:r>
              <a:rPr lang="en-GB" dirty="0"/>
              <a:t>F. Schedule 11 to the Code of Conduct </a:t>
            </a:r>
          </a:p>
        </p:txBody>
      </p:sp>
      <p:sp>
        <p:nvSpPr>
          <p:cNvPr id="10" name="Text Placeholder 9" descr="" title="">
            <a:extLst>
              <a:ext uri="{FF2B5EF4-FFF2-40B4-BE49-F238E27FC236}">
                <a16:creationId xmlns:a16="http://schemas.microsoft.com/office/drawing/2014/main" id="{CA6795A7-D13B-4DB7-BAA9-0B2A9EE7C9B6}"/>
              </a:ext>
            </a:extLst>
          </p:cNvPr>
          <p:cNvSpPr>
            <a:spLocks noGrp="1"/>
          </p:cNvSpPr>
          <p:nvPr>
            <p:ph type="body" sz="quarter" idx="12"/>
          </p:nvPr>
        </p:nvSpPr>
        <p:spPr/>
        <p:txBody>
          <a:bodyPr/>
          <a:lstStyle/>
          <a:p>
            <a:r>
              <a:rPr lang="en-US" dirty="0"/>
              <a:t>Additional requirements that apply to RA 13 Depositaries</a:t>
            </a:r>
          </a:p>
        </p:txBody>
      </p:sp>
      <p:sp>
        <p:nvSpPr>
          <p:cNvPr id="11" name="Content Placeholder 10" descr="" title="">
            <a:extLst>
              <a:ext uri="{FF2B5EF4-FFF2-40B4-BE49-F238E27FC236}">
                <a16:creationId xmlns:a16="http://schemas.microsoft.com/office/drawing/2014/main" id="{8E3A3222-FB41-4340-AE70-ECEC1384FE57}"/>
              </a:ext>
            </a:extLst>
          </p:cNvPr>
          <p:cNvSpPr>
            <a:spLocks noGrp="1"/>
          </p:cNvSpPr>
          <p:nvPr>
            <p:ph sz="quarter" idx="13"/>
          </p:nvPr>
        </p:nvSpPr>
        <p:spPr/>
        <p:txBody>
          <a:bodyPr/>
          <a:lstStyle/>
          <a:p>
            <a:pPr lvl="2"/>
            <a:r>
              <a:rPr lang="en-US" sz="1400" spc="-10" dirty="0"/>
              <a:t>Establish a </a:t>
            </a:r>
            <a:r>
              <a:rPr lang="en-US" sz="1400" spc="-10" dirty="0">
                <a:solidFill>
                  <a:schemeClr val="accent1"/>
                </a:solidFill>
              </a:rPr>
              <a:t>clear and comprehensive escalation mechanism </a:t>
            </a:r>
            <a:r>
              <a:rPr lang="en-US" sz="1400" spc="-10" dirty="0"/>
              <a:t>for any error or exception in the pricing of the units or shares in the Relevant CIS. Where there are pricing errors or exceptions, an RA 13 Depositary should:</a:t>
            </a:r>
          </a:p>
          <a:p>
            <a:pPr lvl="3">
              <a:buSzPct val="100000"/>
              <a:buFont typeface="+mj-lt"/>
              <a:buAutoNum type="alphaLcPeriod"/>
            </a:pPr>
            <a:r>
              <a:rPr lang="en-US" sz="1400" dirty="0"/>
              <a:t>inform the management company of the </a:t>
            </a:r>
            <a:r>
              <a:rPr lang="en-US" sz="1400" dirty="0">
                <a:solidFill>
                  <a:schemeClr val="accent1"/>
                </a:solidFill>
              </a:rPr>
              <a:t>pricing errors or exceptions </a:t>
            </a:r>
            <a:r>
              <a:rPr lang="en-US" sz="1400" dirty="0"/>
              <a:t>which have come to the attention of the RA 13 Depositary; </a:t>
            </a:r>
          </a:p>
          <a:p>
            <a:pPr lvl="3">
              <a:buSzPct val="100000"/>
              <a:buFont typeface="+mj-lt"/>
              <a:buAutoNum type="alphaLcPeriod"/>
            </a:pPr>
            <a:r>
              <a:rPr lang="en-US" sz="1400" dirty="0"/>
              <a:t>report, or ensure the relevant operator(s) have reported, the pricing errors or exception to the SFC in a timely manner, in accordance with the relevant product code(s) issued by the SFC ("</a:t>
            </a:r>
            <a:r>
              <a:rPr lang="en-US" sz="1400" dirty="0">
                <a:solidFill>
                  <a:schemeClr val="accent1"/>
                </a:solidFill>
              </a:rPr>
              <a:t>relevant Product Code(s)</a:t>
            </a:r>
            <a:r>
              <a:rPr lang="en-US" sz="1400" dirty="0"/>
              <a:t>"); and </a:t>
            </a:r>
          </a:p>
          <a:p>
            <a:pPr lvl="3">
              <a:buSzPct val="100000"/>
              <a:buFont typeface="+mj-lt"/>
              <a:buAutoNum type="alphaLcPeriod"/>
            </a:pPr>
            <a:r>
              <a:rPr lang="en-US" sz="1400" dirty="0"/>
              <a:t>work with the management company to ensure that the pricing errors or exceptions are dealt with in accordance with the relevant Product Code(s).</a:t>
            </a:r>
          </a:p>
        </p:txBody>
      </p:sp>
      <p:sp>
        <p:nvSpPr>
          <p:cNvPr id="13" name="Rectangle 12" descr="" title="">
            <a:extLst>
              <a:ext uri="{FF2B5EF4-FFF2-40B4-BE49-F238E27FC236}">
                <a16:creationId xmlns:a16="http://schemas.microsoft.com/office/drawing/2014/main" id="{8067480D-020C-49C0-8DBC-784109ECC164}"/>
              </a:ext>
            </a:extLst>
          </p:cNvPr>
          <p:cNvSpPr/>
          <p:nvPr/>
        </p:nvSpPr>
        <p:spPr>
          <a:xfrm>
            <a:off x="566731" y="1828800"/>
            <a:ext cx="1828800" cy="2743200"/>
          </a:xfrm>
          <a:prstGeom prst="rect">
            <a:avLst/>
          </a:prstGeom>
          <a:solidFill>
            <a:srgbClr val="ECEDE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tIns="91440" rIns="91440" bIns="91440" rtlCol="0" anchor="t">
            <a:noAutofit/>
          </a:bodyPr>
          <a:lstStyle/>
          <a:p>
            <a:r>
              <a:rPr lang="en-US" sz="1400" baseline="0" dirty="0">
                <a:solidFill>
                  <a:schemeClr val="bg2"/>
                </a:solidFill>
              </a:rPr>
              <a:t>Valuation / price / </a:t>
            </a:r>
            <a:br>
              <a:rPr lang="en-US" sz="1400" baseline="0" dirty="0">
                <a:solidFill>
                  <a:schemeClr val="bg2"/>
                </a:solidFill>
              </a:rPr>
            </a:br>
            <a:r>
              <a:rPr lang="en-US" sz="1400" baseline="0" dirty="0">
                <a:solidFill>
                  <a:schemeClr val="bg2"/>
                </a:solidFill>
              </a:rPr>
              <a:t>net asset value calculation monitoring</a:t>
            </a:r>
            <a:endParaRPr lang="en-US" sz="1400" b="1" baseline="0" dirty="0">
              <a:solidFill>
                <a:schemeClr val="bg2"/>
              </a:solidFill>
            </a:endParaRPr>
          </a:p>
        </p:txBody>
      </p:sp>
      <p:sp>
        <p:nvSpPr>
          <p:cNvPr id="14" name="Oval 13" descr="" title="">
            <a:extLst>
              <a:ext uri="{FF2B5EF4-FFF2-40B4-BE49-F238E27FC236}">
                <a16:creationId xmlns:a16="http://schemas.microsoft.com/office/drawing/2014/main" id="{4826E7A1-5A3C-4023-9BCB-3C2F833AF54D}"/>
              </a:ext>
            </a:extLst>
          </p:cNvPr>
          <p:cNvSpPr>
            <a:spLocks noChangeAspect="1"/>
          </p:cNvSpPr>
          <p:nvPr/>
        </p:nvSpPr>
        <p:spPr>
          <a:xfrm>
            <a:off x="351861" y="1603560"/>
            <a:ext cx="457200" cy="457200"/>
          </a:xfrm>
          <a:prstGeom prst="ellipse">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b="1" baseline="0" dirty="0">
                <a:solidFill>
                  <a:schemeClr val="bg1"/>
                </a:solidFill>
              </a:rPr>
              <a:t>6</a:t>
            </a:r>
          </a:p>
        </p:txBody>
      </p:sp>
    </p:spTree>
    <p:extLst>
      <p:ext uri="{BB962C8B-B14F-4D97-AF65-F5344CB8AC3E}">
        <p14:creationId xmlns:p14="http://schemas.microsoft.com/office/powerpoint/2010/main" val="650462714"/>
      </p:ext>
    </p:extLst>
  </p:cSld>
  <p:clrMapOvr>
    <a:masterClrMapping/>
  </p:clrMapOvr>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CE9A4C2-5014-4841-9CCE-6A7277AA033A}"/>
              </a:ext>
            </a:extLst>
          </p:cNvPr>
          <p:cNvSpPr>
            <a:spLocks noGrp="1"/>
          </p:cNvSpPr>
          <p:nvPr>
            <p:ph type="title"/>
          </p:nvPr>
        </p:nvSpPr>
        <p:spPr/>
        <p:txBody>
          <a:bodyPr/>
          <a:lstStyle/>
          <a:p>
            <a:r>
              <a:rPr lang="en-GB" dirty="0"/>
              <a:t>Background</a:t>
            </a:r>
          </a:p>
        </p:txBody>
      </p:sp>
      <p:sp>
        <p:nvSpPr>
          <p:cNvPr id="14" name="Content Placeholder 13" descr="" title="">
            <a:extLst>
              <a:ext uri="{FF2B5EF4-FFF2-40B4-BE49-F238E27FC236}">
                <a16:creationId xmlns:a16="http://schemas.microsoft.com/office/drawing/2014/main" id="{F9DDE3DA-DA57-4912-8251-2C4A791E4C08}"/>
              </a:ext>
            </a:extLst>
          </p:cNvPr>
          <p:cNvSpPr>
            <a:spLocks noGrp="1"/>
          </p:cNvSpPr>
          <p:nvPr>
            <p:ph sz="quarter" idx="12"/>
          </p:nvPr>
        </p:nvSpPr>
        <p:spPr/>
        <p:txBody>
          <a:bodyPr/>
          <a:lstStyle/>
          <a:p>
            <a:endParaRPr lang="en-US" sz="1200" dirty="0"/>
          </a:p>
          <a:p>
            <a:pPr marL="283464" lvl="2" indent="-283464"/>
            <a:r>
              <a:rPr lang="en-US" sz="1200" dirty="0"/>
              <a:t>Noting the major overseas regulators in the UK, Singapore and Australia have already put in place direct regulatory handle over entities which provide trustee, custodial or depositary services for public funds since the global financial crisis, the proposed RA 13 regime forms part of the SFC's efforts to develop Hong Kong as an international, full-service asset management center that is comparable with other key international markets</a:t>
            </a:r>
          </a:p>
          <a:p>
            <a:pPr marL="283464" lvl="2" indent="-283464"/>
            <a:r>
              <a:rPr lang="en-US" sz="1200" dirty="0"/>
              <a:t>A new regime to regulate depositaries (i.e. top-level trustees and custodians) of SFC-authorised collective investment schemes ("</a:t>
            </a:r>
            <a:r>
              <a:rPr lang="en-US" sz="1200" dirty="0">
                <a:solidFill>
                  <a:schemeClr val="accent1"/>
                </a:solidFill>
              </a:rPr>
              <a:t>RA 13</a:t>
            </a:r>
            <a:r>
              <a:rPr lang="en-US" sz="1200" dirty="0"/>
              <a:t>")</a:t>
            </a:r>
          </a:p>
          <a:p>
            <a:pPr marL="283464" lvl="2" indent="-283464"/>
            <a:r>
              <a:rPr lang="en-US" sz="1200" dirty="0"/>
              <a:t>Effective date: </a:t>
            </a:r>
            <a:r>
              <a:rPr lang="en-US" sz="1200" dirty="0">
                <a:solidFill>
                  <a:schemeClr val="accent1"/>
                </a:solidFill>
              </a:rPr>
              <a:t>2 October 2024 </a:t>
            </a:r>
            <a:r>
              <a:rPr lang="en-US" sz="1200" dirty="0"/>
              <a:t>(subject to completion of legislative process) </a:t>
            </a:r>
            <a:endParaRPr lang="en-GB" sz="1200" dirty="0"/>
          </a:p>
        </p:txBody>
      </p:sp>
      <p:sp>
        <p:nvSpPr>
          <p:cNvPr id="15" name="Rectangle 14" descr="" title="">
            <a:extLst>
              <a:ext uri="{FF2B5EF4-FFF2-40B4-BE49-F238E27FC236}">
                <a16:creationId xmlns:a16="http://schemas.microsoft.com/office/drawing/2014/main" id="{9B67583D-0DEA-49CB-BA82-989CEFC20FF4}"/>
              </a:ext>
            </a:extLst>
          </p:cNvPr>
          <p:cNvSpPr/>
          <p:nvPr/>
        </p:nvSpPr>
        <p:spPr>
          <a:xfrm>
            <a:off x="0" y="1463040"/>
            <a:ext cx="9144000" cy="274320"/>
          </a:xfrm>
          <a:prstGeom prst="rect">
            <a:avLst/>
          </a:prstGeom>
          <a:solidFill>
            <a:srgbClr val="ECEDE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66928" tIns="45720" rIns="566928" bIns="45720" rtlCol="0" anchor="ctr"/>
          <a:lstStyle/>
          <a:p>
            <a:pPr marL="283464" indent="-283464">
              <a:buClr>
                <a:schemeClr val="tx2"/>
              </a:buClr>
              <a:buFont typeface="+mj-lt"/>
              <a:buAutoNum type="alphaUcPeriod" startAt="3"/>
            </a:pPr>
            <a:r>
              <a:rPr lang="en-GB" sz="1400" baseline="0" dirty="0">
                <a:solidFill>
                  <a:schemeClr val="bg2"/>
                </a:solidFill>
              </a:rPr>
              <a:t>RA 13 regulated activity</a:t>
            </a:r>
          </a:p>
        </p:txBody>
      </p:sp>
    </p:spTree>
    <p:extLst>
      <p:ext uri="{BB962C8B-B14F-4D97-AF65-F5344CB8AC3E}">
        <p14:creationId xmlns:p14="http://schemas.microsoft.com/office/powerpoint/2010/main" val="2562018555"/>
      </p:ext>
    </p:extLst>
  </p:cSld>
  <p:clrMapOvr>
    <a:masterClrMapping/>
  </p:clrMapOvr>
</p:sld>
</file>

<file path=ppt/slides/slide5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itle 1" descr="" title="">
            <a:extLst>
              <a:ext uri="{FF2B5EF4-FFF2-40B4-BE49-F238E27FC236}">
                <a16:creationId xmlns:a16="http://schemas.microsoft.com/office/drawing/2014/main" id="{48E14CD2-42E2-47F8-AEAA-B35E1B5B7B27}"/>
              </a:ext>
            </a:extLst>
          </p:cNvPr>
          <p:cNvSpPr>
            <a:spLocks noGrp="1"/>
          </p:cNvSpPr>
          <p:nvPr>
            <p:ph type="title"/>
          </p:nvPr>
        </p:nvSpPr>
        <p:spPr/>
        <p:txBody>
          <a:bodyPr/>
          <a:lstStyle/>
          <a:p>
            <a:r>
              <a:rPr lang="en-GB" dirty="0"/>
              <a:t>F. Schedule 11 to the Code of Conduct </a:t>
            </a:r>
          </a:p>
        </p:txBody>
      </p:sp>
      <p:sp>
        <p:nvSpPr>
          <p:cNvPr id="10" name="Text Placeholder 9" descr="" title="">
            <a:extLst>
              <a:ext uri="{FF2B5EF4-FFF2-40B4-BE49-F238E27FC236}">
                <a16:creationId xmlns:a16="http://schemas.microsoft.com/office/drawing/2014/main" id="{698C21FE-18AD-4EA2-8E0E-A0296B9BEF48}"/>
              </a:ext>
            </a:extLst>
          </p:cNvPr>
          <p:cNvSpPr>
            <a:spLocks noGrp="1"/>
          </p:cNvSpPr>
          <p:nvPr>
            <p:ph type="body" sz="quarter" idx="12"/>
          </p:nvPr>
        </p:nvSpPr>
        <p:spPr/>
        <p:txBody>
          <a:bodyPr/>
          <a:lstStyle/>
          <a:p>
            <a:r>
              <a:rPr lang="en-US" dirty="0"/>
              <a:t>Additional requirements that apply to RA 13 Depositaries</a:t>
            </a:r>
          </a:p>
        </p:txBody>
      </p:sp>
      <p:sp>
        <p:nvSpPr>
          <p:cNvPr id="11" name="Content Placeholder 10" descr="" title="">
            <a:extLst>
              <a:ext uri="{FF2B5EF4-FFF2-40B4-BE49-F238E27FC236}">
                <a16:creationId xmlns:a16="http://schemas.microsoft.com/office/drawing/2014/main" id="{356B908B-E4AD-44BB-8B1A-DAB45AB038AC}"/>
              </a:ext>
            </a:extLst>
          </p:cNvPr>
          <p:cNvSpPr>
            <a:spLocks noGrp="1"/>
          </p:cNvSpPr>
          <p:nvPr>
            <p:ph sz="quarter" idx="13"/>
          </p:nvPr>
        </p:nvSpPr>
        <p:spPr/>
        <p:txBody>
          <a:bodyPr/>
          <a:lstStyle/>
          <a:p>
            <a:pPr lvl="2"/>
            <a:r>
              <a:rPr lang="en-US" sz="1400" dirty="0"/>
              <a:t>Have oversight of the relevant operator(s) to ensure that:</a:t>
            </a:r>
          </a:p>
          <a:p>
            <a:pPr lvl="3">
              <a:buSzPct val="100000"/>
              <a:buFont typeface="+mj-lt"/>
              <a:buAutoNum type="alphaLcPeriod"/>
            </a:pPr>
            <a:r>
              <a:rPr lang="en-US" sz="1400" dirty="0"/>
              <a:t>distribution </a:t>
            </a:r>
            <a:r>
              <a:rPr lang="en-US" sz="1400" dirty="0">
                <a:solidFill>
                  <a:schemeClr val="accent1"/>
                </a:solidFill>
              </a:rPr>
              <a:t>calculations </a:t>
            </a:r>
            <a:r>
              <a:rPr lang="en-US" sz="1400" dirty="0"/>
              <a:t>are carried out in accordance with the provisions of the constitutive documents of the Relevant CIS; and</a:t>
            </a:r>
          </a:p>
          <a:p>
            <a:pPr lvl="3">
              <a:buSzPct val="100000"/>
              <a:buFont typeface="+mj-lt"/>
              <a:buAutoNum type="alphaLcPeriod"/>
            </a:pPr>
            <a:r>
              <a:rPr lang="en-US" sz="1400" dirty="0"/>
              <a:t>distribution </a:t>
            </a:r>
            <a:r>
              <a:rPr lang="en-US" sz="1400" dirty="0">
                <a:solidFill>
                  <a:schemeClr val="accent1"/>
                </a:solidFill>
              </a:rPr>
              <a:t>payments </a:t>
            </a:r>
            <a:r>
              <a:rPr lang="en-US" sz="1400" dirty="0"/>
              <a:t>are timely, complete and accurate.</a:t>
            </a:r>
          </a:p>
          <a:p>
            <a:pPr lvl="2"/>
            <a:r>
              <a:rPr lang="en-US" sz="1400" dirty="0"/>
              <a:t>An RA 13 Depositary should ensure that distribution proceeds are transferred on a </a:t>
            </a:r>
            <a:r>
              <a:rPr lang="en-US" sz="1400" dirty="0">
                <a:solidFill>
                  <a:schemeClr val="accent1"/>
                </a:solidFill>
              </a:rPr>
              <a:t>timely basis </a:t>
            </a:r>
            <a:r>
              <a:rPr lang="en-US" sz="1400" dirty="0"/>
              <a:t>upon instruction.</a:t>
            </a:r>
          </a:p>
          <a:p>
            <a:endParaRPr lang="en-GB" sz="1400" dirty="0"/>
          </a:p>
        </p:txBody>
      </p:sp>
      <p:sp>
        <p:nvSpPr>
          <p:cNvPr id="13" name="Rectangle 12" descr="" title="">
            <a:extLst>
              <a:ext uri="{FF2B5EF4-FFF2-40B4-BE49-F238E27FC236}">
                <a16:creationId xmlns:a16="http://schemas.microsoft.com/office/drawing/2014/main" id="{7A787836-82F7-40BE-9D63-0B0F1FBC0C67}"/>
              </a:ext>
            </a:extLst>
          </p:cNvPr>
          <p:cNvSpPr/>
          <p:nvPr/>
        </p:nvSpPr>
        <p:spPr>
          <a:xfrm>
            <a:off x="566731" y="1828800"/>
            <a:ext cx="1828800" cy="2743200"/>
          </a:xfrm>
          <a:prstGeom prst="rect">
            <a:avLst/>
          </a:prstGeom>
          <a:solidFill>
            <a:srgbClr val="ECEDE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tIns="91440" rIns="91440" bIns="91440" rtlCol="0" anchor="t">
            <a:noAutofit/>
          </a:bodyPr>
          <a:lstStyle/>
          <a:p>
            <a:r>
              <a:rPr lang="en-US" sz="1400" baseline="0" dirty="0">
                <a:solidFill>
                  <a:schemeClr val="bg2"/>
                </a:solidFill>
              </a:rPr>
              <a:t>Distribution payments</a:t>
            </a:r>
            <a:endParaRPr lang="en-US" sz="1400" b="1" baseline="0" dirty="0">
              <a:solidFill>
                <a:schemeClr val="bg2"/>
              </a:solidFill>
            </a:endParaRPr>
          </a:p>
        </p:txBody>
      </p:sp>
      <p:sp>
        <p:nvSpPr>
          <p:cNvPr id="14" name="Oval 13" descr="" title="">
            <a:extLst>
              <a:ext uri="{FF2B5EF4-FFF2-40B4-BE49-F238E27FC236}">
                <a16:creationId xmlns:a16="http://schemas.microsoft.com/office/drawing/2014/main" id="{5E592DC2-7421-4D4F-BDEF-3F9D2B487B3A}"/>
              </a:ext>
            </a:extLst>
          </p:cNvPr>
          <p:cNvSpPr>
            <a:spLocks noChangeAspect="1"/>
          </p:cNvSpPr>
          <p:nvPr/>
        </p:nvSpPr>
        <p:spPr>
          <a:xfrm>
            <a:off x="351861" y="1603560"/>
            <a:ext cx="457200" cy="457200"/>
          </a:xfrm>
          <a:prstGeom prst="ellipse">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b="1" baseline="0" dirty="0">
                <a:solidFill>
                  <a:schemeClr val="bg1"/>
                </a:solidFill>
              </a:rPr>
              <a:t>7</a:t>
            </a:r>
          </a:p>
        </p:txBody>
      </p:sp>
    </p:spTree>
    <p:extLst>
      <p:ext uri="{BB962C8B-B14F-4D97-AF65-F5344CB8AC3E}">
        <p14:creationId xmlns:p14="http://schemas.microsoft.com/office/powerpoint/2010/main" val="4082326746"/>
      </p:ext>
    </p:extLst>
  </p:cSld>
  <p:clrMapOvr>
    <a:masterClrMapping/>
  </p:clrMapOvr>
</p:sld>
</file>

<file path=ppt/slides/slide5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itle 1" descr="" title="">
            <a:extLst>
              <a:ext uri="{FF2B5EF4-FFF2-40B4-BE49-F238E27FC236}">
                <a16:creationId xmlns:a16="http://schemas.microsoft.com/office/drawing/2014/main" id="{48E14CD2-42E2-47F8-AEAA-B35E1B5B7B27}"/>
              </a:ext>
            </a:extLst>
          </p:cNvPr>
          <p:cNvSpPr>
            <a:spLocks noGrp="1"/>
          </p:cNvSpPr>
          <p:nvPr>
            <p:ph type="title"/>
          </p:nvPr>
        </p:nvSpPr>
        <p:spPr/>
        <p:txBody>
          <a:bodyPr/>
          <a:lstStyle/>
          <a:p>
            <a:r>
              <a:rPr lang="en-GB" dirty="0"/>
              <a:t>F. Schedule 11 to the Code of Conduct </a:t>
            </a:r>
          </a:p>
        </p:txBody>
      </p:sp>
      <p:sp>
        <p:nvSpPr>
          <p:cNvPr id="10" name="Text Placeholder 9" descr="" title="">
            <a:extLst>
              <a:ext uri="{FF2B5EF4-FFF2-40B4-BE49-F238E27FC236}">
                <a16:creationId xmlns:a16="http://schemas.microsoft.com/office/drawing/2014/main" id="{698C21FE-18AD-4EA2-8E0E-A0296B9BEF48}"/>
              </a:ext>
            </a:extLst>
          </p:cNvPr>
          <p:cNvSpPr>
            <a:spLocks noGrp="1"/>
          </p:cNvSpPr>
          <p:nvPr>
            <p:ph type="body" sz="quarter" idx="12"/>
          </p:nvPr>
        </p:nvSpPr>
        <p:spPr/>
        <p:txBody>
          <a:bodyPr/>
          <a:lstStyle/>
          <a:p>
            <a:r>
              <a:rPr lang="en-US" dirty="0"/>
              <a:t>Additional requirements that apply to RA 13 Depositaries</a:t>
            </a:r>
          </a:p>
        </p:txBody>
      </p:sp>
      <p:sp>
        <p:nvSpPr>
          <p:cNvPr id="11" name="Content Placeholder 10" descr="" title="">
            <a:extLst>
              <a:ext uri="{FF2B5EF4-FFF2-40B4-BE49-F238E27FC236}">
                <a16:creationId xmlns:a16="http://schemas.microsoft.com/office/drawing/2014/main" id="{356B908B-E4AD-44BB-8B1A-DAB45AB038AC}"/>
              </a:ext>
            </a:extLst>
          </p:cNvPr>
          <p:cNvSpPr>
            <a:spLocks noGrp="1"/>
          </p:cNvSpPr>
          <p:nvPr>
            <p:ph sz="quarter" idx="13"/>
          </p:nvPr>
        </p:nvSpPr>
        <p:spPr/>
        <p:txBody>
          <a:bodyPr/>
          <a:lstStyle/>
          <a:p>
            <a:pPr lvl="2">
              <a:tabLst>
                <a:tab pos="4864100" algn="l"/>
              </a:tabLst>
            </a:pPr>
            <a:r>
              <a:rPr lang="en-US" sz="1400" dirty="0"/>
              <a:t>Implement proper procedures and controls in </a:t>
            </a:r>
            <a:r>
              <a:rPr lang="en-US" sz="1400" dirty="0">
                <a:solidFill>
                  <a:schemeClr val="accent1"/>
                </a:solidFill>
              </a:rPr>
              <a:t>opening and maintaining any bank account for the Relevant CIS</a:t>
            </a:r>
            <a:r>
              <a:rPr lang="en-US" sz="1400" dirty="0"/>
              <a:t>; and where any bank account for the Relevant CIS is opened by the management company in the name of the Relevant CIS or the management company itself, the RA 13 Depositary should have oversight to ensure that the </a:t>
            </a:r>
            <a:r>
              <a:rPr lang="en-US" sz="1400" dirty="0">
                <a:solidFill>
                  <a:schemeClr val="accent1"/>
                </a:solidFill>
              </a:rPr>
              <a:t>Relevant CIS/management company has implemented proper procedures and controls </a:t>
            </a:r>
            <a:r>
              <a:rPr lang="en-US" sz="1400" dirty="0"/>
              <a:t>in opening any such bank account. </a:t>
            </a:r>
          </a:p>
          <a:p>
            <a:pPr lvl="2"/>
            <a:r>
              <a:rPr lang="en-US" sz="1400" dirty="0"/>
              <a:t>Identify cash flows which are inconsistent with the operations of the Relevant CIS.</a:t>
            </a:r>
          </a:p>
        </p:txBody>
      </p:sp>
      <p:sp>
        <p:nvSpPr>
          <p:cNvPr id="13" name="Rectangle 12" descr="" title="">
            <a:extLst>
              <a:ext uri="{FF2B5EF4-FFF2-40B4-BE49-F238E27FC236}">
                <a16:creationId xmlns:a16="http://schemas.microsoft.com/office/drawing/2014/main" id="{7A787836-82F7-40BE-9D63-0B0F1FBC0C67}"/>
              </a:ext>
            </a:extLst>
          </p:cNvPr>
          <p:cNvSpPr/>
          <p:nvPr/>
        </p:nvSpPr>
        <p:spPr>
          <a:xfrm>
            <a:off x="566731" y="1828800"/>
            <a:ext cx="1828800" cy="2743200"/>
          </a:xfrm>
          <a:prstGeom prst="rect">
            <a:avLst/>
          </a:prstGeom>
          <a:solidFill>
            <a:srgbClr val="ECEDE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tIns="91440" rIns="91440" bIns="91440" rtlCol="0" anchor="t">
            <a:noAutofit/>
          </a:bodyPr>
          <a:lstStyle/>
          <a:p>
            <a:r>
              <a:rPr lang="en-US" sz="1400" baseline="0" dirty="0">
                <a:solidFill>
                  <a:schemeClr val="bg2"/>
                </a:solidFill>
              </a:rPr>
              <a:t>Cash flow monitoring</a:t>
            </a:r>
            <a:endParaRPr lang="en-US" sz="1400" b="1" baseline="0" dirty="0">
              <a:solidFill>
                <a:schemeClr val="bg2"/>
              </a:solidFill>
            </a:endParaRPr>
          </a:p>
        </p:txBody>
      </p:sp>
      <p:sp>
        <p:nvSpPr>
          <p:cNvPr id="14" name="Oval 13" descr="" title="">
            <a:extLst>
              <a:ext uri="{FF2B5EF4-FFF2-40B4-BE49-F238E27FC236}">
                <a16:creationId xmlns:a16="http://schemas.microsoft.com/office/drawing/2014/main" id="{5E592DC2-7421-4D4F-BDEF-3F9D2B487B3A}"/>
              </a:ext>
            </a:extLst>
          </p:cNvPr>
          <p:cNvSpPr>
            <a:spLocks noChangeAspect="1"/>
          </p:cNvSpPr>
          <p:nvPr/>
        </p:nvSpPr>
        <p:spPr>
          <a:xfrm>
            <a:off x="351861" y="1603560"/>
            <a:ext cx="457200" cy="457200"/>
          </a:xfrm>
          <a:prstGeom prst="ellipse">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b="1" baseline="0" dirty="0">
                <a:solidFill>
                  <a:schemeClr val="bg1"/>
                </a:solidFill>
              </a:rPr>
              <a:t>8</a:t>
            </a:r>
          </a:p>
        </p:txBody>
      </p:sp>
    </p:spTree>
    <p:extLst>
      <p:ext uri="{BB962C8B-B14F-4D97-AF65-F5344CB8AC3E}">
        <p14:creationId xmlns:p14="http://schemas.microsoft.com/office/powerpoint/2010/main" val="3735129789"/>
      </p:ext>
    </p:extLst>
  </p:cSld>
  <p:clrMapOvr>
    <a:masterClrMapping/>
  </p:clrMapOvr>
</p:sld>
</file>

<file path=ppt/slides/slide5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itle 1" descr="" title="">
            <a:extLst>
              <a:ext uri="{FF2B5EF4-FFF2-40B4-BE49-F238E27FC236}">
                <a16:creationId xmlns:a16="http://schemas.microsoft.com/office/drawing/2014/main" id="{48E14CD2-42E2-47F8-AEAA-B35E1B5B7B27}"/>
              </a:ext>
            </a:extLst>
          </p:cNvPr>
          <p:cNvSpPr>
            <a:spLocks noGrp="1"/>
          </p:cNvSpPr>
          <p:nvPr>
            <p:ph type="title"/>
          </p:nvPr>
        </p:nvSpPr>
        <p:spPr/>
        <p:txBody>
          <a:bodyPr/>
          <a:lstStyle/>
          <a:p>
            <a:r>
              <a:rPr lang="en-GB" dirty="0"/>
              <a:t>F. Schedule 11 to the Code of Conduct </a:t>
            </a:r>
          </a:p>
        </p:txBody>
      </p:sp>
      <p:sp>
        <p:nvSpPr>
          <p:cNvPr id="10" name="Text Placeholder 9" descr="" title="">
            <a:extLst>
              <a:ext uri="{FF2B5EF4-FFF2-40B4-BE49-F238E27FC236}">
                <a16:creationId xmlns:a16="http://schemas.microsoft.com/office/drawing/2014/main" id="{E0A6666B-5F44-4F12-B83F-0BB7E768D96A}"/>
              </a:ext>
            </a:extLst>
          </p:cNvPr>
          <p:cNvSpPr>
            <a:spLocks noGrp="1"/>
          </p:cNvSpPr>
          <p:nvPr>
            <p:ph type="body" sz="quarter" idx="12"/>
          </p:nvPr>
        </p:nvSpPr>
        <p:spPr/>
        <p:txBody>
          <a:bodyPr/>
          <a:lstStyle/>
          <a:p>
            <a:r>
              <a:rPr lang="en-US" dirty="0"/>
              <a:t>Additional requirements that apply to RA 13 Depositaries</a:t>
            </a:r>
          </a:p>
        </p:txBody>
      </p:sp>
      <p:sp>
        <p:nvSpPr>
          <p:cNvPr id="11" name="Content Placeholder 10" descr="" title="">
            <a:extLst>
              <a:ext uri="{FF2B5EF4-FFF2-40B4-BE49-F238E27FC236}">
                <a16:creationId xmlns:a16="http://schemas.microsoft.com/office/drawing/2014/main" id="{E4FD7B37-EF04-4222-BB34-7AC23B60BE65}"/>
              </a:ext>
            </a:extLst>
          </p:cNvPr>
          <p:cNvSpPr>
            <a:spLocks noGrp="1"/>
          </p:cNvSpPr>
          <p:nvPr>
            <p:ph sz="quarter" idx="13"/>
          </p:nvPr>
        </p:nvSpPr>
        <p:spPr/>
        <p:txBody>
          <a:bodyPr/>
          <a:lstStyle/>
          <a:p>
            <a:pPr lvl="2"/>
            <a:r>
              <a:rPr lang="en-US" sz="1400" dirty="0"/>
              <a:t>Carry out the instructions of the management company of the Relevant CIS with post-trade verifications in relation to </a:t>
            </a:r>
            <a:r>
              <a:rPr lang="en-US" sz="1400" dirty="0">
                <a:solidFill>
                  <a:schemeClr val="accent1"/>
                </a:solidFill>
              </a:rPr>
              <a:t>investment limitations and restrictions</a:t>
            </a:r>
            <a:r>
              <a:rPr lang="en-US" sz="1400" dirty="0"/>
              <a:t>.</a:t>
            </a:r>
          </a:p>
          <a:p>
            <a:pPr lvl="2"/>
            <a:r>
              <a:rPr lang="en-US" sz="1400" dirty="0"/>
              <a:t>Have oversight of the </a:t>
            </a:r>
            <a:r>
              <a:rPr lang="en-US" sz="1400" dirty="0">
                <a:solidFill>
                  <a:schemeClr val="accent1"/>
                </a:solidFill>
              </a:rPr>
              <a:t>relevant operator(s)</a:t>
            </a:r>
            <a:r>
              <a:rPr lang="en-US" sz="1400" dirty="0"/>
              <a:t> to ensure that it has complied with the investment and borrowing limits set out in the offering and constitutive documents of the Relevant CIS and the conditions under which the Relevant CIS was authorized. </a:t>
            </a:r>
          </a:p>
          <a:p>
            <a:pPr lvl="2"/>
            <a:r>
              <a:rPr lang="en-US" sz="1400" dirty="0"/>
              <a:t>Provide or make available copies of the RA 13 Depositary's reconciled records to the management company or its delegate(s).</a:t>
            </a:r>
          </a:p>
          <a:p>
            <a:pPr lvl="2"/>
            <a:r>
              <a:rPr lang="en-US" sz="1400" dirty="0"/>
              <a:t>Have oversight of the relevant operator(s) to ensure that transactions are settled, and ensure that exceptions are detected and followed up, all in a timely manner.</a:t>
            </a:r>
          </a:p>
          <a:p>
            <a:endParaRPr lang="en-GB" sz="1400" dirty="0"/>
          </a:p>
        </p:txBody>
      </p:sp>
      <p:sp>
        <p:nvSpPr>
          <p:cNvPr id="14" name="Rectangle 13" descr="" title="">
            <a:extLst>
              <a:ext uri="{FF2B5EF4-FFF2-40B4-BE49-F238E27FC236}">
                <a16:creationId xmlns:a16="http://schemas.microsoft.com/office/drawing/2014/main" id="{C222971D-92BF-432A-8B60-DE316A3B5C7C}"/>
              </a:ext>
            </a:extLst>
          </p:cNvPr>
          <p:cNvSpPr/>
          <p:nvPr/>
        </p:nvSpPr>
        <p:spPr>
          <a:xfrm>
            <a:off x="566731" y="1828800"/>
            <a:ext cx="1828800" cy="2743200"/>
          </a:xfrm>
          <a:prstGeom prst="rect">
            <a:avLst/>
          </a:prstGeom>
          <a:solidFill>
            <a:srgbClr val="ECEDE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tIns="91440" rIns="91440" bIns="91440" rtlCol="0" anchor="t">
            <a:noAutofit/>
          </a:bodyPr>
          <a:lstStyle/>
          <a:p>
            <a:r>
              <a:rPr lang="en-US" sz="1400" baseline="0" dirty="0">
                <a:solidFill>
                  <a:schemeClr val="bg2"/>
                </a:solidFill>
              </a:rPr>
              <a:t>Investment monitoring</a:t>
            </a:r>
            <a:endParaRPr lang="en-US" sz="1400" b="1" baseline="0" dirty="0">
              <a:solidFill>
                <a:schemeClr val="bg2"/>
              </a:solidFill>
            </a:endParaRPr>
          </a:p>
        </p:txBody>
      </p:sp>
      <p:sp>
        <p:nvSpPr>
          <p:cNvPr id="15" name="Oval 14" descr="" title="">
            <a:extLst>
              <a:ext uri="{FF2B5EF4-FFF2-40B4-BE49-F238E27FC236}">
                <a16:creationId xmlns:a16="http://schemas.microsoft.com/office/drawing/2014/main" id="{63E5E7EE-C2DE-4B97-9076-930193752B40}"/>
              </a:ext>
            </a:extLst>
          </p:cNvPr>
          <p:cNvSpPr>
            <a:spLocks noChangeAspect="1"/>
          </p:cNvSpPr>
          <p:nvPr/>
        </p:nvSpPr>
        <p:spPr>
          <a:xfrm>
            <a:off x="351861" y="1603560"/>
            <a:ext cx="457200" cy="457200"/>
          </a:xfrm>
          <a:prstGeom prst="ellipse">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b="1" baseline="0" dirty="0">
                <a:solidFill>
                  <a:schemeClr val="bg1"/>
                </a:solidFill>
              </a:rPr>
              <a:t>9</a:t>
            </a:r>
          </a:p>
        </p:txBody>
      </p:sp>
    </p:spTree>
    <p:extLst>
      <p:ext uri="{BB962C8B-B14F-4D97-AF65-F5344CB8AC3E}">
        <p14:creationId xmlns:p14="http://schemas.microsoft.com/office/powerpoint/2010/main" val="2540394375"/>
      </p:ext>
    </p:extLst>
  </p:cSld>
  <p:clrMapOvr>
    <a:masterClrMapping/>
  </p:clrMapOvr>
</p:sld>
</file>

<file path=ppt/slides/slide5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itle 1" descr="" title="">
            <a:extLst>
              <a:ext uri="{FF2B5EF4-FFF2-40B4-BE49-F238E27FC236}">
                <a16:creationId xmlns:a16="http://schemas.microsoft.com/office/drawing/2014/main" id="{48E14CD2-42E2-47F8-AEAA-B35E1B5B7B27}"/>
              </a:ext>
            </a:extLst>
          </p:cNvPr>
          <p:cNvSpPr>
            <a:spLocks noGrp="1"/>
          </p:cNvSpPr>
          <p:nvPr>
            <p:ph type="title"/>
          </p:nvPr>
        </p:nvSpPr>
        <p:spPr/>
        <p:txBody>
          <a:bodyPr/>
          <a:lstStyle/>
          <a:p>
            <a:r>
              <a:rPr lang="en-GB" dirty="0"/>
              <a:t>F. Schedule 11 to the Code of Conduct </a:t>
            </a:r>
          </a:p>
        </p:txBody>
      </p:sp>
      <p:sp>
        <p:nvSpPr>
          <p:cNvPr id="10" name="Text Placeholder 9" descr="" title="">
            <a:extLst>
              <a:ext uri="{FF2B5EF4-FFF2-40B4-BE49-F238E27FC236}">
                <a16:creationId xmlns:a16="http://schemas.microsoft.com/office/drawing/2014/main" id="{20EA82E1-D22F-4803-B20C-98D2F5B82DA1}"/>
              </a:ext>
            </a:extLst>
          </p:cNvPr>
          <p:cNvSpPr>
            <a:spLocks noGrp="1"/>
          </p:cNvSpPr>
          <p:nvPr>
            <p:ph type="body" sz="quarter" idx="12"/>
          </p:nvPr>
        </p:nvSpPr>
        <p:spPr/>
        <p:txBody>
          <a:bodyPr/>
          <a:lstStyle/>
          <a:p>
            <a:r>
              <a:rPr lang="en-US" dirty="0"/>
              <a:t>Additional requirements that apply to RA 13 Depositaries</a:t>
            </a:r>
          </a:p>
        </p:txBody>
      </p:sp>
      <p:sp>
        <p:nvSpPr>
          <p:cNvPr id="11" name="Content Placeholder 10" descr="" title="">
            <a:extLst>
              <a:ext uri="{FF2B5EF4-FFF2-40B4-BE49-F238E27FC236}">
                <a16:creationId xmlns:a16="http://schemas.microsoft.com/office/drawing/2014/main" id="{CA69EBF9-3F87-4D0C-BDAB-134DFEAC02F0}"/>
              </a:ext>
            </a:extLst>
          </p:cNvPr>
          <p:cNvSpPr>
            <a:spLocks noGrp="1"/>
          </p:cNvSpPr>
          <p:nvPr>
            <p:ph sz="quarter" idx="13"/>
          </p:nvPr>
        </p:nvSpPr>
        <p:spPr/>
        <p:txBody>
          <a:bodyPr/>
          <a:lstStyle/>
          <a:p>
            <a:pPr lvl="2"/>
            <a:r>
              <a:rPr lang="en-US" sz="1400" dirty="0"/>
              <a:t>Assess and manage custody risk with adequate </a:t>
            </a:r>
            <a:r>
              <a:rPr lang="en-US" sz="1400" dirty="0" err="1"/>
              <a:t>organisational</a:t>
            </a:r>
            <a:r>
              <a:rPr lang="en-US" sz="1400" dirty="0"/>
              <a:t> arrangements to </a:t>
            </a:r>
            <a:r>
              <a:rPr lang="en-US" sz="1400" dirty="0" err="1"/>
              <a:t>minimise</a:t>
            </a:r>
            <a:r>
              <a:rPr lang="en-US" sz="1400" dirty="0"/>
              <a:t> the risks of loss of the relevant CIS property</a:t>
            </a:r>
          </a:p>
          <a:p>
            <a:pPr lvl="2"/>
            <a:r>
              <a:rPr lang="en-US" sz="1400" dirty="0"/>
              <a:t>Segregate the assets relevant CIS property</a:t>
            </a:r>
          </a:p>
          <a:p>
            <a:pPr lvl="2"/>
            <a:r>
              <a:rPr lang="en-US" sz="1400" dirty="0"/>
              <a:t>Properly register the relevant CIS property in the name of or to the order of the RA 13 depositary</a:t>
            </a:r>
          </a:p>
          <a:p>
            <a:pPr lvl="2"/>
            <a:r>
              <a:rPr lang="en-US" sz="1400" dirty="0"/>
              <a:t>Maintain comprehensive, up-to-date and accurate records of relevant CIS property</a:t>
            </a:r>
          </a:p>
          <a:p>
            <a:pPr lvl="2"/>
            <a:r>
              <a:rPr lang="en-US" sz="1400" dirty="0"/>
              <a:t>Ensure reconciliation is carried out on a daily basis for cash and on a regular basis for other relevant CIS property</a:t>
            </a:r>
          </a:p>
          <a:p>
            <a:pPr lvl="2"/>
            <a:r>
              <a:rPr lang="en-US" sz="1400" dirty="0"/>
              <a:t>Ensure any part of the relevant CIS property that is subject to any security interest is held in safe custody in segregated account(s) solely for the purpose of holding such scheme collateral.</a:t>
            </a:r>
            <a:endParaRPr lang="en-GB" sz="1400" dirty="0"/>
          </a:p>
        </p:txBody>
      </p:sp>
      <p:sp>
        <p:nvSpPr>
          <p:cNvPr id="13" name="Rectangle 12" descr="" title="">
            <a:extLst>
              <a:ext uri="{FF2B5EF4-FFF2-40B4-BE49-F238E27FC236}">
                <a16:creationId xmlns:a16="http://schemas.microsoft.com/office/drawing/2014/main" id="{91C93DAA-958F-41DC-B158-CD3A98EC6B34}"/>
              </a:ext>
            </a:extLst>
          </p:cNvPr>
          <p:cNvSpPr/>
          <p:nvPr/>
        </p:nvSpPr>
        <p:spPr>
          <a:xfrm>
            <a:off x="566731" y="1828800"/>
            <a:ext cx="1828800" cy="2743200"/>
          </a:xfrm>
          <a:prstGeom prst="rect">
            <a:avLst/>
          </a:prstGeom>
          <a:solidFill>
            <a:srgbClr val="ECEDE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tIns="91440" rIns="91440" bIns="91440" rtlCol="0" anchor="t">
            <a:noAutofit/>
          </a:bodyPr>
          <a:lstStyle/>
          <a:p>
            <a:r>
              <a:rPr lang="en-US" sz="1400" baseline="0" dirty="0">
                <a:solidFill>
                  <a:schemeClr val="bg2"/>
                </a:solidFill>
              </a:rPr>
              <a:t>Custody and safekeeping</a:t>
            </a:r>
            <a:endParaRPr lang="en-US" sz="1400" b="1" baseline="0" dirty="0">
              <a:solidFill>
                <a:schemeClr val="bg2"/>
              </a:solidFill>
            </a:endParaRPr>
          </a:p>
        </p:txBody>
      </p:sp>
      <p:sp>
        <p:nvSpPr>
          <p:cNvPr id="14" name="Oval 13" descr="" title="">
            <a:extLst>
              <a:ext uri="{FF2B5EF4-FFF2-40B4-BE49-F238E27FC236}">
                <a16:creationId xmlns:a16="http://schemas.microsoft.com/office/drawing/2014/main" id="{69C82CEB-FF9B-4538-A851-88A81D95BFD7}"/>
              </a:ext>
            </a:extLst>
          </p:cNvPr>
          <p:cNvSpPr>
            <a:spLocks noChangeAspect="1"/>
          </p:cNvSpPr>
          <p:nvPr/>
        </p:nvSpPr>
        <p:spPr>
          <a:xfrm>
            <a:off x="351861" y="1603560"/>
            <a:ext cx="457200" cy="457200"/>
          </a:xfrm>
          <a:prstGeom prst="ellipse">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ctr"/>
          <a:lstStyle/>
          <a:p>
            <a:pPr algn="ctr"/>
            <a:r>
              <a:rPr lang="en-GB" b="1" baseline="0" dirty="0">
                <a:solidFill>
                  <a:schemeClr val="bg1"/>
                </a:solidFill>
              </a:rPr>
              <a:t>10</a:t>
            </a:r>
          </a:p>
        </p:txBody>
      </p:sp>
    </p:spTree>
    <p:extLst>
      <p:ext uri="{BB962C8B-B14F-4D97-AF65-F5344CB8AC3E}">
        <p14:creationId xmlns:p14="http://schemas.microsoft.com/office/powerpoint/2010/main" val="4069745678"/>
      </p:ext>
    </p:extLst>
  </p:cSld>
  <p:clrMapOvr>
    <a:masterClrMapping/>
  </p:clrMapOvr>
</p:sld>
</file>

<file path=ppt/slides/slide5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itle 1" descr="" title="">
            <a:extLst>
              <a:ext uri="{FF2B5EF4-FFF2-40B4-BE49-F238E27FC236}">
                <a16:creationId xmlns:a16="http://schemas.microsoft.com/office/drawing/2014/main" id="{48E14CD2-42E2-47F8-AEAA-B35E1B5B7B27}"/>
              </a:ext>
            </a:extLst>
          </p:cNvPr>
          <p:cNvSpPr>
            <a:spLocks noGrp="1"/>
          </p:cNvSpPr>
          <p:nvPr>
            <p:ph type="title"/>
          </p:nvPr>
        </p:nvSpPr>
        <p:spPr/>
        <p:txBody>
          <a:bodyPr/>
          <a:lstStyle/>
          <a:p>
            <a:r>
              <a:rPr lang="en-GB" dirty="0"/>
              <a:t>F. Schedule 11 to the Code of Conduct </a:t>
            </a:r>
          </a:p>
        </p:txBody>
      </p:sp>
      <p:sp>
        <p:nvSpPr>
          <p:cNvPr id="10" name="Text Placeholder 9" descr="" title="">
            <a:extLst>
              <a:ext uri="{FF2B5EF4-FFF2-40B4-BE49-F238E27FC236}">
                <a16:creationId xmlns:a16="http://schemas.microsoft.com/office/drawing/2014/main" id="{20EA82E1-D22F-4803-B20C-98D2F5B82DA1}"/>
              </a:ext>
            </a:extLst>
          </p:cNvPr>
          <p:cNvSpPr>
            <a:spLocks noGrp="1"/>
          </p:cNvSpPr>
          <p:nvPr>
            <p:ph type="body" sz="quarter" idx="12"/>
          </p:nvPr>
        </p:nvSpPr>
        <p:spPr/>
        <p:txBody>
          <a:bodyPr/>
          <a:lstStyle/>
          <a:p>
            <a:r>
              <a:rPr lang="en-US" dirty="0"/>
              <a:t>Additional requirements that apply to RA 13 Depositaries</a:t>
            </a:r>
          </a:p>
        </p:txBody>
      </p:sp>
      <p:sp>
        <p:nvSpPr>
          <p:cNvPr id="11" name="Content Placeholder 10" descr="" title="">
            <a:extLst>
              <a:ext uri="{FF2B5EF4-FFF2-40B4-BE49-F238E27FC236}">
                <a16:creationId xmlns:a16="http://schemas.microsoft.com/office/drawing/2014/main" id="{CA69EBF9-3F87-4D0C-BDAB-134DFEAC02F0}"/>
              </a:ext>
            </a:extLst>
          </p:cNvPr>
          <p:cNvSpPr>
            <a:spLocks noGrp="1"/>
          </p:cNvSpPr>
          <p:nvPr>
            <p:ph sz="quarter" idx="13"/>
          </p:nvPr>
        </p:nvSpPr>
        <p:spPr/>
        <p:txBody>
          <a:bodyPr/>
          <a:lstStyle/>
          <a:p>
            <a:pPr lvl="2"/>
            <a:r>
              <a:rPr lang="en-US" sz="1400" dirty="0"/>
              <a:t>Ensure that there are proper controls in respect of </a:t>
            </a:r>
            <a:r>
              <a:rPr lang="en-US" sz="1400" dirty="0">
                <a:solidFill>
                  <a:schemeClr val="accent1"/>
                </a:solidFill>
              </a:rPr>
              <a:t>connected party transactions </a:t>
            </a:r>
            <a:r>
              <a:rPr lang="en-US" sz="1400" dirty="0"/>
              <a:t>of the Relevant CIS.</a:t>
            </a:r>
          </a:p>
          <a:p>
            <a:pPr lvl="2"/>
            <a:r>
              <a:rPr lang="en-US" sz="1400" dirty="0"/>
              <a:t>Ensure that the relevant operator(s) have effective controls in place for obtaining the RA13 Depositary's prior written consent for transaction(s) between the Relevant CIS and the entities mentioned in the relevant Product Code(s), such transactions are executed at the arm's length and in the best interests of the Relevant CIS, and that the consent is supported by proper documentation of the justifications for the approval of the transaction.</a:t>
            </a:r>
          </a:p>
          <a:p>
            <a:endParaRPr lang="en-GB" sz="1400" dirty="0"/>
          </a:p>
        </p:txBody>
      </p:sp>
      <p:sp>
        <p:nvSpPr>
          <p:cNvPr id="13" name="Rectangle 12" descr="" title="">
            <a:extLst>
              <a:ext uri="{FF2B5EF4-FFF2-40B4-BE49-F238E27FC236}">
                <a16:creationId xmlns:a16="http://schemas.microsoft.com/office/drawing/2014/main" id="{91C93DAA-958F-41DC-B158-CD3A98EC6B34}"/>
              </a:ext>
            </a:extLst>
          </p:cNvPr>
          <p:cNvSpPr/>
          <p:nvPr/>
        </p:nvSpPr>
        <p:spPr>
          <a:xfrm>
            <a:off x="566731" y="1828800"/>
            <a:ext cx="1828800" cy="2743200"/>
          </a:xfrm>
          <a:prstGeom prst="rect">
            <a:avLst/>
          </a:prstGeom>
          <a:solidFill>
            <a:srgbClr val="ECEDE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tIns="91440" rIns="91440" bIns="91440" rtlCol="0" anchor="t">
            <a:noAutofit/>
          </a:bodyPr>
          <a:lstStyle/>
          <a:p>
            <a:r>
              <a:rPr lang="en-US" sz="1400" baseline="0" dirty="0">
                <a:solidFill>
                  <a:schemeClr val="bg2"/>
                </a:solidFill>
              </a:rPr>
              <a:t>Connected party transaction</a:t>
            </a:r>
            <a:endParaRPr lang="en-US" sz="1400" b="1" baseline="0" dirty="0">
              <a:solidFill>
                <a:schemeClr val="bg2"/>
              </a:solidFill>
            </a:endParaRPr>
          </a:p>
        </p:txBody>
      </p:sp>
      <p:sp>
        <p:nvSpPr>
          <p:cNvPr id="14" name="Oval 13" descr="" title="">
            <a:extLst>
              <a:ext uri="{FF2B5EF4-FFF2-40B4-BE49-F238E27FC236}">
                <a16:creationId xmlns:a16="http://schemas.microsoft.com/office/drawing/2014/main" id="{69C82CEB-FF9B-4538-A851-88A81D95BFD7}"/>
              </a:ext>
            </a:extLst>
          </p:cNvPr>
          <p:cNvSpPr>
            <a:spLocks noChangeAspect="1"/>
          </p:cNvSpPr>
          <p:nvPr/>
        </p:nvSpPr>
        <p:spPr>
          <a:xfrm>
            <a:off x="351861" y="1603560"/>
            <a:ext cx="457200" cy="457200"/>
          </a:xfrm>
          <a:prstGeom prst="ellipse">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ctr"/>
          <a:lstStyle/>
          <a:p>
            <a:pPr algn="ctr"/>
            <a:r>
              <a:rPr lang="en-GB" b="1" baseline="0" dirty="0">
                <a:solidFill>
                  <a:schemeClr val="bg1"/>
                </a:solidFill>
              </a:rPr>
              <a:t>11</a:t>
            </a:r>
          </a:p>
        </p:txBody>
      </p:sp>
    </p:spTree>
    <p:extLst>
      <p:ext uri="{BB962C8B-B14F-4D97-AF65-F5344CB8AC3E}">
        <p14:creationId xmlns:p14="http://schemas.microsoft.com/office/powerpoint/2010/main" val="383339893"/>
      </p:ext>
    </p:extLst>
  </p:cSld>
  <p:clrMapOvr>
    <a:masterClrMapping/>
  </p:clrMapOvr>
</p:sld>
</file>

<file path=ppt/slides/slide5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itle 1" descr="" title="">
            <a:extLst>
              <a:ext uri="{FF2B5EF4-FFF2-40B4-BE49-F238E27FC236}">
                <a16:creationId xmlns:a16="http://schemas.microsoft.com/office/drawing/2014/main" id="{48E14CD2-42E2-47F8-AEAA-B35E1B5B7B27}"/>
              </a:ext>
            </a:extLst>
          </p:cNvPr>
          <p:cNvSpPr>
            <a:spLocks noGrp="1"/>
          </p:cNvSpPr>
          <p:nvPr>
            <p:ph type="title"/>
          </p:nvPr>
        </p:nvSpPr>
        <p:spPr/>
        <p:txBody>
          <a:bodyPr/>
          <a:lstStyle/>
          <a:p>
            <a:r>
              <a:rPr lang="en-GB" dirty="0"/>
              <a:t>F. Schedule 11 to the Code of Conduct </a:t>
            </a:r>
          </a:p>
        </p:txBody>
      </p:sp>
      <p:sp>
        <p:nvSpPr>
          <p:cNvPr id="10" name="Text Placeholder 9" descr="" title="">
            <a:extLst>
              <a:ext uri="{FF2B5EF4-FFF2-40B4-BE49-F238E27FC236}">
                <a16:creationId xmlns:a16="http://schemas.microsoft.com/office/drawing/2014/main" id="{20EA82E1-D22F-4803-B20C-98D2F5B82DA1}"/>
              </a:ext>
            </a:extLst>
          </p:cNvPr>
          <p:cNvSpPr>
            <a:spLocks noGrp="1"/>
          </p:cNvSpPr>
          <p:nvPr>
            <p:ph type="body" sz="quarter" idx="12"/>
          </p:nvPr>
        </p:nvSpPr>
        <p:spPr/>
        <p:txBody>
          <a:bodyPr/>
          <a:lstStyle/>
          <a:p>
            <a:r>
              <a:rPr lang="en-US" dirty="0"/>
              <a:t>Additional requirements that apply to RA 13 Depositaries</a:t>
            </a:r>
          </a:p>
        </p:txBody>
      </p:sp>
      <p:sp>
        <p:nvSpPr>
          <p:cNvPr id="11" name="Content Placeholder 10" descr="" title="">
            <a:extLst>
              <a:ext uri="{FF2B5EF4-FFF2-40B4-BE49-F238E27FC236}">
                <a16:creationId xmlns:a16="http://schemas.microsoft.com/office/drawing/2014/main" id="{CA69EBF9-3F87-4D0C-BDAB-134DFEAC02F0}"/>
              </a:ext>
            </a:extLst>
          </p:cNvPr>
          <p:cNvSpPr>
            <a:spLocks noGrp="1"/>
          </p:cNvSpPr>
          <p:nvPr>
            <p:ph sz="quarter" idx="13"/>
          </p:nvPr>
        </p:nvSpPr>
        <p:spPr/>
        <p:txBody>
          <a:bodyPr/>
          <a:lstStyle/>
          <a:p>
            <a:pPr lvl="2"/>
            <a:r>
              <a:rPr lang="en-US" sz="1400" dirty="0"/>
              <a:t>Have oversight of the relevant operators to ensure that </a:t>
            </a:r>
            <a:r>
              <a:rPr lang="en-US" sz="1400" dirty="0">
                <a:solidFill>
                  <a:schemeClr val="accent1"/>
                </a:solidFill>
              </a:rPr>
              <a:t>where a Relevant CIS has multiple classes of units or shares</a:t>
            </a:r>
            <a:r>
              <a:rPr lang="en-US" sz="1400" dirty="0"/>
              <a:t>, investors of different classes of units or shares are </a:t>
            </a:r>
            <a:r>
              <a:rPr lang="en-US" sz="1400" dirty="0">
                <a:solidFill>
                  <a:schemeClr val="accent1"/>
                </a:solidFill>
              </a:rPr>
              <a:t>treated fairly</a:t>
            </a:r>
            <a:r>
              <a:rPr lang="en-US" sz="1400" dirty="0"/>
              <a:t>.</a:t>
            </a:r>
          </a:p>
          <a:p>
            <a:pPr marL="0" lvl="2" indent="0">
              <a:buNone/>
            </a:pPr>
            <a:br>
              <a:rPr lang="en-US" sz="1400" dirty="0"/>
            </a:br>
            <a:endParaRPr lang="en-US" sz="1400" dirty="0"/>
          </a:p>
          <a:p>
            <a:pPr lvl="2"/>
            <a:endParaRPr lang="en-US" sz="1400" dirty="0"/>
          </a:p>
          <a:p>
            <a:pPr lvl="2"/>
            <a:r>
              <a:rPr lang="en-US" sz="1400" dirty="0"/>
              <a:t>Maintain </a:t>
            </a:r>
            <a:r>
              <a:rPr lang="en-US" sz="1400" dirty="0">
                <a:solidFill>
                  <a:schemeClr val="accent1"/>
                </a:solidFill>
              </a:rPr>
              <a:t>adequate professional indemnity insurance </a:t>
            </a:r>
            <a:r>
              <a:rPr lang="en-US" sz="1400" dirty="0"/>
              <a:t>cover commensurate with its business.</a:t>
            </a:r>
          </a:p>
          <a:p>
            <a:pPr lvl="2"/>
            <a:endParaRPr lang="en-US" sz="1400" dirty="0"/>
          </a:p>
        </p:txBody>
      </p:sp>
      <p:sp>
        <p:nvSpPr>
          <p:cNvPr id="13" name="Rectangle 12" descr="" title="">
            <a:extLst>
              <a:ext uri="{FF2B5EF4-FFF2-40B4-BE49-F238E27FC236}">
                <a16:creationId xmlns:a16="http://schemas.microsoft.com/office/drawing/2014/main" id="{91C93DAA-958F-41DC-B158-CD3A98EC6B34}"/>
              </a:ext>
            </a:extLst>
          </p:cNvPr>
          <p:cNvSpPr/>
          <p:nvPr/>
        </p:nvSpPr>
        <p:spPr>
          <a:xfrm>
            <a:off x="566731" y="1828800"/>
            <a:ext cx="1828800" cy="2743200"/>
          </a:xfrm>
          <a:prstGeom prst="rect">
            <a:avLst/>
          </a:prstGeom>
          <a:solidFill>
            <a:srgbClr val="ECEDE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tIns="91440" rIns="91440" bIns="91440" rtlCol="0" anchor="t">
            <a:noAutofit/>
          </a:bodyPr>
          <a:lstStyle/>
          <a:p>
            <a:r>
              <a:rPr lang="en-US" sz="1400" baseline="0" dirty="0">
                <a:solidFill>
                  <a:schemeClr val="bg2"/>
                </a:solidFill>
              </a:rPr>
              <a:t>Handling different classes of investors fairly</a:t>
            </a:r>
          </a:p>
          <a:p>
            <a:endParaRPr lang="en-US" sz="1400" dirty="0">
              <a:solidFill>
                <a:schemeClr val="bg2"/>
              </a:solidFill>
            </a:endParaRPr>
          </a:p>
          <a:p>
            <a:endParaRPr lang="en-US" sz="1400" baseline="0" dirty="0">
              <a:solidFill>
                <a:schemeClr val="bg2"/>
              </a:solidFill>
            </a:endParaRPr>
          </a:p>
          <a:p>
            <a:endParaRPr lang="en-US" sz="1400" dirty="0">
              <a:solidFill>
                <a:schemeClr val="bg2"/>
              </a:solidFill>
            </a:endParaRPr>
          </a:p>
          <a:p>
            <a:endParaRPr lang="en-US" sz="1400" baseline="0" dirty="0">
              <a:solidFill>
                <a:schemeClr val="bg2"/>
              </a:solidFill>
            </a:endParaRPr>
          </a:p>
          <a:p>
            <a:r>
              <a:rPr lang="en-US" sz="1400" baseline="0" dirty="0">
                <a:solidFill>
                  <a:schemeClr val="bg2"/>
                </a:solidFill>
              </a:rPr>
              <a:t>Professional indemnity insurance</a:t>
            </a:r>
          </a:p>
        </p:txBody>
      </p:sp>
      <p:sp>
        <p:nvSpPr>
          <p:cNvPr id="14" name="Oval 13" descr="" title="">
            <a:extLst>
              <a:ext uri="{FF2B5EF4-FFF2-40B4-BE49-F238E27FC236}">
                <a16:creationId xmlns:a16="http://schemas.microsoft.com/office/drawing/2014/main" id="{69C82CEB-FF9B-4538-A851-88A81D95BFD7}"/>
              </a:ext>
            </a:extLst>
          </p:cNvPr>
          <p:cNvSpPr>
            <a:spLocks noChangeAspect="1"/>
          </p:cNvSpPr>
          <p:nvPr/>
        </p:nvSpPr>
        <p:spPr>
          <a:xfrm>
            <a:off x="351861" y="1603560"/>
            <a:ext cx="457200" cy="457200"/>
          </a:xfrm>
          <a:prstGeom prst="ellipse">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ctr"/>
          <a:lstStyle/>
          <a:p>
            <a:pPr algn="ctr"/>
            <a:r>
              <a:rPr lang="en-GB" b="1" baseline="0" dirty="0">
                <a:solidFill>
                  <a:schemeClr val="bg1"/>
                </a:solidFill>
              </a:rPr>
              <a:t>12</a:t>
            </a:r>
          </a:p>
        </p:txBody>
      </p:sp>
      <p:sp>
        <p:nvSpPr>
          <p:cNvPr id="8" name="Oval 7" descr="" title="">
            <a:extLst>
              <a:ext uri="{FF2B5EF4-FFF2-40B4-BE49-F238E27FC236}">
                <a16:creationId xmlns:a16="http://schemas.microsoft.com/office/drawing/2014/main" id="{755B39CB-9571-4B90-844B-409B455E1CB5}"/>
              </a:ext>
            </a:extLst>
          </p:cNvPr>
          <p:cNvSpPr>
            <a:spLocks noChangeAspect="1"/>
          </p:cNvSpPr>
          <p:nvPr/>
        </p:nvSpPr>
        <p:spPr>
          <a:xfrm>
            <a:off x="351861" y="3181350"/>
            <a:ext cx="457200" cy="457200"/>
          </a:xfrm>
          <a:prstGeom prst="ellipse">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ctr"/>
          <a:lstStyle/>
          <a:p>
            <a:pPr algn="ctr"/>
            <a:r>
              <a:rPr lang="en-GB" b="1" baseline="0" dirty="0">
                <a:solidFill>
                  <a:schemeClr val="bg1"/>
                </a:solidFill>
              </a:rPr>
              <a:t>13</a:t>
            </a:r>
          </a:p>
        </p:txBody>
      </p:sp>
      <p:cxnSp>
        <p:nvCxnSpPr>
          <p:cNvPr id="9" name="Straight Connector 8" descr="" title="">
            <a:extLst>
              <a:ext uri="{FF2B5EF4-FFF2-40B4-BE49-F238E27FC236}">
                <a16:creationId xmlns:a16="http://schemas.microsoft.com/office/drawing/2014/main" id="{1A649D16-8B30-4399-BD82-05923193F5A5}"/>
              </a:ext>
            </a:extLst>
          </p:cNvPr>
          <p:cNvCxnSpPr/>
          <p:nvPr/>
        </p:nvCxnSpPr>
        <p:spPr>
          <a:xfrm>
            <a:off x="566731" y="3041650"/>
            <a:ext cx="8037576" cy="0"/>
          </a:xfrm>
          <a:prstGeom prst="line">
            <a:avLst/>
          </a:prstGeom>
          <a:ln w="12700">
            <a:solidFill>
              <a:schemeClr val="bg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89261"/>
      </p:ext>
    </p:extLst>
  </p:cSld>
  <p:clrMapOvr>
    <a:masterClrMapping/>
  </p:clrMapOvr>
</p:sld>
</file>

<file path=ppt/slides/slide5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7" name="Title 6" descr="" title="">
            <a:extLst>
              <a:ext uri="{FF2B5EF4-FFF2-40B4-BE49-F238E27FC236}">
                <a16:creationId xmlns:a16="http://schemas.microsoft.com/office/drawing/2014/main" id="{A50829BB-67EE-4AC3-AAC3-FCB7FA7943B2}"/>
              </a:ext>
            </a:extLst>
          </p:cNvPr>
          <p:cNvSpPr>
            <a:spLocks noGrp="1"/>
          </p:cNvSpPr>
          <p:nvPr>
            <p:ph type="ctrTitle"/>
          </p:nvPr>
        </p:nvSpPr>
        <p:spPr/>
        <p:txBody>
          <a:bodyPr/>
          <a:lstStyle/>
          <a:p>
            <a:r>
              <a:rPr lang="en-GB" dirty="0"/>
              <a:t>Summary </a:t>
            </a:r>
          </a:p>
        </p:txBody>
      </p:sp>
      <p:sp>
        <p:nvSpPr>
          <p:cNvPr id="9" name="Text Placeholder 8" descr="" title="">
            <a:extLst>
              <a:ext uri="{FF2B5EF4-FFF2-40B4-BE49-F238E27FC236}">
                <a16:creationId xmlns:a16="http://schemas.microsoft.com/office/drawing/2014/main" id="{C0D44596-137C-4B06-B47A-95A894DFF4B8}"/>
              </a:ext>
            </a:extLst>
          </p:cNvPr>
          <p:cNvSpPr>
            <a:spLocks noGrp="1"/>
          </p:cNvSpPr>
          <p:nvPr>
            <p:ph type="body" sz="quarter" idx="10"/>
          </p:nvPr>
        </p:nvSpPr>
        <p:spPr/>
        <p:txBody>
          <a:bodyPr/>
          <a:lstStyle/>
          <a:p>
            <a:r>
              <a:rPr lang="en-GB" dirty="0"/>
              <a:t>4</a:t>
            </a:r>
          </a:p>
        </p:txBody>
      </p:sp>
    </p:spTree>
    <p:extLst>
      <p:ext uri="{BB962C8B-B14F-4D97-AF65-F5344CB8AC3E}">
        <p14:creationId xmlns:p14="http://schemas.microsoft.com/office/powerpoint/2010/main" val="774464523"/>
      </p:ext>
    </p:extLst>
  </p:cSld>
  <p:clrMapOvr>
    <a:masterClrMapping/>
  </p:clrMapOvr>
</p:sld>
</file>

<file path=ppt/slides/slide5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7" name="Title 3" descr="" title=""/>
          <p:cNvSpPr txBox="1">
            <a:spLocks/>
          </p:cNvSpPr>
          <p:nvPr/>
        </p:nvSpPr>
        <p:spPr>
          <a:xfrm>
            <a:off x="304800" y="409298"/>
            <a:ext cx="6019800" cy="486053"/>
          </a:xfrm>
          <a:prstGeom prst="rect">
            <a:avLst/>
          </a:prstGeom>
        </p:spPr>
        <p:txBody>
          <a:bodyPr lIns="0" tIns="0" rIns="0" bIns="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pPr defTabSz="685800"/>
            <a:endParaRPr lang="en-GB" sz="3800" b="1" spc="-100" dirty="0">
              <a:solidFill>
                <a:srgbClr val="EE3135"/>
              </a:solidFill>
              <a:latin typeface="Arial"/>
            </a:endParaRPr>
          </a:p>
        </p:txBody>
      </p:sp>
      <p:sp>
        <p:nvSpPr>
          <p:cNvPr id="4" name="Title 3" descr="" title=""/>
          <p:cNvSpPr>
            <a:spLocks noGrp="1"/>
          </p:cNvSpPr>
          <p:nvPr>
            <p:ph type="title"/>
          </p:nvPr>
        </p:nvSpPr>
        <p:spPr>
          <a:xfrm>
            <a:off x="566739" y="275484"/>
            <a:ext cx="8037512" cy="411480"/>
          </a:xfrm>
        </p:spPr>
        <p:txBody>
          <a:bodyPr/>
          <a:lstStyle/>
          <a:p>
            <a:r>
              <a:rPr lang="en-GB" dirty="0"/>
              <a:t>Summary: RA 13 Licensing Regime</a:t>
            </a:r>
          </a:p>
        </p:txBody>
      </p:sp>
      <p:sp>
        <p:nvSpPr>
          <p:cNvPr id="5" name="Content Placeholder 4" descr="" title="">
            <a:extLst>
              <a:ext uri="{FF2B5EF4-FFF2-40B4-BE49-F238E27FC236}">
                <a16:creationId xmlns:a16="http://schemas.microsoft.com/office/drawing/2014/main" id="{7FC2E77A-0A95-4797-9244-3B25359A15A3}"/>
              </a:ext>
            </a:extLst>
          </p:cNvPr>
          <p:cNvSpPr>
            <a:spLocks noGrp="1"/>
          </p:cNvSpPr>
          <p:nvPr>
            <p:ph sz="quarter" idx="12"/>
          </p:nvPr>
        </p:nvSpPr>
        <p:spPr>
          <a:xfrm>
            <a:off x="566738" y="820778"/>
            <a:ext cx="8424862" cy="3240087"/>
          </a:xfrm>
        </p:spPr>
        <p:txBody>
          <a:bodyPr/>
          <a:lstStyle/>
          <a:p>
            <a:pPr marL="285750" indent="-285750">
              <a:buClr>
                <a:srgbClr val="FF0000"/>
              </a:buClr>
              <a:buSzPct val="150000"/>
              <a:buFont typeface="Wingdings" panose="05000000000000000000" pitchFamily="2" charset="2"/>
              <a:buChar char="§"/>
            </a:pPr>
            <a:r>
              <a:rPr lang="en-GB" sz="1800" dirty="0"/>
              <a:t>Definitions -</a:t>
            </a:r>
          </a:p>
          <a:p>
            <a:pPr marL="574675" indent="-285750">
              <a:buClr>
                <a:srgbClr val="FF0000"/>
              </a:buClr>
              <a:buSzPct val="150000"/>
              <a:buFont typeface="Wingdings" panose="05000000000000000000" pitchFamily="2" charset="2"/>
              <a:buChar char="§"/>
            </a:pPr>
            <a:r>
              <a:rPr lang="en-GB" sz="1800" dirty="0">
                <a:solidFill>
                  <a:srgbClr val="C00000"/>
                </a:solidFill>
              </a:rPr>
              <a:t>Depositary</a:t>
            </a:r>
            <a:r>
              <a:rPr lang="en-GB" sz="1800" dirty="0"/>
              <a:t>: Top-level trustees and custodians (excludes delegate(s) and sub-delegate(s) and their respective staff)</a:t>
            </a:r>
          </a:p>
          <a:p>
            <a:pPr marL="574675" indent="-285750">
              <a:buClr>
                <a:srgbClr val="FF0000"/>
              </a:buClr>
              <a:buSzPct val="150000"/>
              <a:buFont typeface="Wingdings" panose="05000000000000000000" pitchFamily="2" charset="2"/>
              <a:buChar char="§"/>
            </a:pPr>
            <a:r>
              <a:rPr lang="en-GB" sz="1800" dirty="0">
                <a:solidFill>
                  <a:srgbClr val="C00000"/>
                </a:solidFill>
              </a:rPr>
              <a:t>Depositary services</a:t>
            </a:r>
            <a:r>
              <a:rPr lang="en-GB" sz="1800" dirty="0"/>
              <a:t>: Provision of both (</a:t>
            </a:r>
            <a:r>
              <a:rPr lang="en-GB" sz="1800" dirty="0" err="1"/>
              <a:t>i</a:t>
            </a:r>
            <a:r>
              <a:rPr lang="en-GB" sz="1800" dirty="0"/>
              <a:t>) custody and safekeeping of the Relevant CIS and (ii) oversight of the Relevant CIS</a:t>
            </a:r>
          </a:p>
          <a:p>
            <a:pPr marL="574675" indent="-285750">
              <a:buClr>
                <a:srgbClr val="FF0000"/>
              </a:buClr>
              <a:buSzPct val="150000"/>
              <a:buFont typeface="Wingdings" panose="05000000000000000000" pitchFamily="2" charset="2"/>
              <a:buChar char="§"/>
            </a:pPr>
            <a:r>
              <a:rPr lang="en-GB" sz="1800" dirty="0">
                <a:solidFill>
                  <a:srgbClr val="C00000"/>
                </a:solidFill>
              </a:rPr>
              <a:t>Relevant CIS</a:t>
            </a:r>
            <a:r>
              <a:rPr lang="en-GB" sz="1800" dirty="0"/>
              <a:t>: CIS authorized under the SFO (except </a:t>
            </a:r>
            <a:r>
              <a:rPr lang="en-GB" sz="1800" dirty="0" err="1"/>
              <a:t>MPF</a:t>
            </a:r>
            <a:r>
              <a:rPr lang="en-GB" sz="1800" dirty="0"/>
              <a:t> schemes and constituent funds and non-retail </a:t>
            </a:r>
            <a:r>
              <a:rPr lang="en-GB" sz="1800" dirty="0" err="1"/>
              <a:t>APIFs</a:t>
            </a:r>
            <a:r>
              <a:rPr lang="en-GB" sz="1800" dirty="0"/>
              <a:t>) </a:t>
            </a:r>
          </a:p>
        </p:txBody>
      </p:sp>
    </p:spTree>
    <p:extLst>
      <p:ext uri="{BB962C8B-B14F-4D97-AF65-F5344CB8AC3E}">
        <p14:creationId xmlns:p14="http://schemas.microsoft.com/office/powerpoint/2010/main" val="1124905609"/>
      </p:ext>
    </p:extLst>
  </p:cSld>
  <p:clrMapOvr>
    <a:masterClrMapping/>
  </p:clrMapOvr>
</p:sld>
</file>

<file path=ppt/slides/slide5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7" name="Title 3" descr="" title=""/>
          <p:cNvSpPr txBox="1">
            <a:spLocks/>
          </p:cNvSpPr>
          <p:nvPr/>
        </p:nvSpPr>
        <p:spPr>
          <a:xfrm>
            <a:off x="304800" y="409298"/>
            <a:ext cx="6019800" cy="486053"/>
          </a:xfrm>
          <a:prstGeom prst="rect">
            <a:avLst/>
          </a:prstGeom>
        </p:spPr>
        <p:txBody>
          <a:bodyPr lIns="0" tIns="0" rIns="0" bIns="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pPr defTabSz="685800"/>
            <a:endParaRPr lang="en-GB" sz="3800" b="1" spc="-100" dirty="0">
              <a:solidFill>
                <a:srgbClr val="EE3135"/>
              </a:solidFill>
              <a:latin typeface="Arial"/>
            </a:endParaRPr>
          </a:p>
        </p:txBody>
      </p:sp>
      <p:sp>
        <p:nvSpPr>
          <p:cNvPr id="4" name="Title 3" descr="" title=""/>
          <p:cNvSpPr>
            <a:spLocks noGrp="1"/>
          </p:cNvSpPr>
          <p:nvPr>
            <p:ph type="title"/>
          </p:nvPr>
        </p:nvSpPr>
        <p:spPr>
          <a:xfrm>
            <a:off x="566739" y="275484"/>
            <a:ext cx="8037512" cy="411480"/>
          </a:xfrm>
        </p:spPr>
        <p:txBody>
          <a:bodyPr/>
          <a:lstStyle/>
          <a:p>
            <a:r>
              <a:rPr lang="en-GB" dirty="0"/>
              <a:t>Summary: RA 13 Licensing Regime</a:t>
            </a:r>
          </a:p>
        </p:txBody>
      </p:sp>
      <p:sp>
        <p:nvSpPr>
          <p:cNvPr id="5" name="Content Placeholder 4" descr="" title="">
            <a:extLst>
              <a:ext uri="{FF2B5EF4-FFF2-40B4-BE49-F238E27FC236}">
                <a16:creationId xmlns:a16="http://schemas.microsoft.com/office/drawing/2014/main" id="{7FC2E77A-0A95-4797-9244-3B25359A15A3}"/>
              </a:ext>
            </a:extLst>
          </p:cNvPr>
          <p:cNvSpPr>
            <a:spLocks noGrp="1"/>
          </p:cNvSpPr>
          <p:nvPr>
            <p:ph sz="quarter" idx="12"/>
          </p:nvPr>
        </p:nvSpPr>
        <p:spPr>
          <a:xfrm>
            <a:off x="609600" y="820778"/>
            <a:ext cx="8382000" cy="4265572"/>
          </a:xfrm>
        </p:spPr>
        <p:txBody>
          <a:bodyPr/>
          <a:lstStyle/>
          <a:p>
            <a:pPr marL="285750" indent="-285750">
              <a:buClr>
                <a:srgbClr val="FF0000"/>
              </a:buClr>
              <a:buSzPct val="150000"/>
              <a:buFont typeface="Wingdings" panose="05000000000000000000" pitchFamily="2" charset="2"/>
              <a:buChar char="§"/>
            </a:pPr>
            <a:r>
              <a:rPr lang="en-GB" sz="1400" dirty="0">
                <a:solidFill>
                  <a:srgbClr val="C00000"/>
                </a:solidFill>
              </a:rPr>
              <a:t>RA 13 Depositary </a:t>
            </a:r>
            <a:r>
              <a:rPr lang="en-GB" sz="1400" dirty="0"/>
              <a:t>–</a:t>
            </a:r>
          </a:p>
          <a:p>
            <a:pPr marL="574675" indent="-285750">
              <a:buClr>
                <a:srgbClr val="FF0000"/>
              </a:buClr>
              <a:buSzPct val="150000"/>
              <a:buFont typeface="Wingdings" panose="05000000000000000000" pitchFamily="2" charset="2"/>
              <a:buChar char="§"/>
            </a:pPr>
            <a:r>
              <a:rPr lang="en-GB" sz="1400" dirty="0"/>
              <a:t>Legal requirement to have two </a:t>
            </a:r>
            <a:r>
              <a:rPr lang="en-GB" sz="1400" dirty="0" err="1"/>
              <a:t>ROs</a:t>
            </a:r>
            <a:r>
              <a:rPr lang="en-GB" sz="1400" dirty="0"/>
              <a:t>, but as a contingency, better to have at least three </a:t>
            </a:r>
            <a:r>
              <a:rPr lang="en-GB" sz="1400" dirty="0" err="1"/>
              <a:t>ROs</a:t>
            </a:r>
            <a:endParaRPr lang="en-GB" sz="1400" dirty="0"/>
          </a:p>
          <a:p>
            <a:pPr marL="574675" indent="-285750">
              <a:buClr>
                <a:srgbClr val="FF0000"/>
              </a:buClr>
              <a:buSzPct val="150000"/>
              <a:buFont typeface="Wingdings" panose="05000000000000000000" pitchFamily="2" charset="2"/>
              <a:buChar char="§"/>
            </a:pPr>
            <a:r>
              <a:rPr lang="en-GB" sz="1400" dirty="0"/>
              <a:t>MIC(s) of core functions should have clear determination of roles and responsibilities and avoid any conflict of interest</a:t>
            </a:r>
          </a:p>
          <a:p>
            <a:pPr marL="854075" indent="-285750">
              <a:buClr>
                <a:srgbClr val="FF0000"/>
              </a:buClr>
              <a:buSzPct val="150000"/>
              <a:buFont typeface="Wingdings" panose="05000000000000000000" pitchFamily="2" charset="2"/>
              <a:buChar char="§"/>
            </a:pPr>
            <a:r>
              <a:rPr lang="en-GB" sz="1400" dirty="0"/>
              <a:t>One person can be MIC for one or more core functions </a:t>
            </a:r>
          </a:p>
          <a:p>
            <a:pPr marL="854075" indent="-285750">
              <a:buClr>
                <a:srgbClr val="FF0000"/>
              </a:buClr>
              <a:buSzPct val="150000"/>
              <a:buFont typeface="Wingdings" panose="05000000000000000000" pitchFamily="2" charset="2"/>
              <a:buChar char="§"/>
            </a:pPr>
            <a:r>
              <a:rPr lang="en-GB" sz="1400" dirty="0"/>
              <a:t>Multiple persons can be MIC for one core function</a:t>
            </a:r>
          </a:p>
          <a:p>
            <a:pPr marL="574675" indent="-285750">
              <a:buClr>
                <a:srgbClr val="FF0000"/>
              </a:buClr>
              <a:buSzPct val="150000"/>
              <a:buFont typeface="Wingdings" panose="05000000000000000000" pitchFamily="2" charset="2"/>
              <a:buChar char="§"/>
            </a:pPr>
            <a:r>
              <a:rPr lang="en-GB" sz="1400" dirty="0"/>
              <a:t>Shareholder information should be assessed to determine the shareholding structure and identify the Substantial Shareholders (which will need to be approved by the SFC)</a:t>
            </a:r>
          </a:p>
          <a:p>
            <a:pPr marL="574675" indent="-285750">
              <a:buClr>
                <a:srgbClr val="FF0000"/>
              </a:buClr>
              <a:buSzPct val="150000"/>
              <a:buFont typeface="Wingdings" panose="05000000000000000000" pitchFamily="2" charset="2"/>
              <a:buChar char="§"/>
            </a:pPr>
            <a:r>
              <a:rPr lang="en-GB" sz="1400" dirty="0"/>
              <a:t>Whether or not RA 13 license/registration is required for staff of a Licensed Corporation / Registered Institution should be assessed on a case by case basis</a:t>
            </a:r>
          </a:p>
          <a:p>
            <a:pPr marL="287338" indent="-285750">
              <a:buClr>
                <a:srgbClr val="FF0000"/>
              </a:buClr>
              <a:buSzPct val="150000"/>
              <a:buFont typeface="Wingdings" panose="05000000000000000000" pitchFamily="2" charset="2"/>
              <a:buChar char="§"/>
            </a:pPr>
            <a:r>
              <a:rPr lang="en-GB" sz="1400" dirty="0">
                <a:solidFill>
                  <a:srgbClr val="C00000"/>
                </a:solidFill>
              </a:rPr>
              <a:t>RA 13 Licensed Individual / Relevant Individual –</a:t>
            </a:r>
          </a:p>
          <a:p>
            <a:pPr marL="574675" indent="-285750">
              <a:buClr>
                <a:srgbClr val="FF0000"/>
              </a:buClr>
              <a:buSzPct val="150000"/>
              <a:buFont typeface="Wingdings" panose="05000000000000000000" pitchFamily="2" charset="2"/>
              <a:buChar char="§"/>
            </a:pPr>
            <a:r>
              <a:rPr lang="en-GB" sz="1400" dirty="0"/>
              <a:t>Under the grandfathering arrangement, only required to complete a course of not less than five hours on the legal and regulatory framework for RA 13 within 12 months of securing the RA 13 licensing/registration approval</a:t>
            </a:r>
          </a:p>
        </p:txBody>
      </p:sp>
    </p:spTree>
    <p:extLst>
      <p:ext uri="{BB962C8B-B14F-4D97-AF65-F5344CB8AC3E}">
        <p14:creationId xmlns:p14="http://schemas.microsoft.com/office/powerpoint/2010/main" val="3097048149"/>
      </p:ext>
    </p:extLst>
  </p:cSld>
  <p:clrMapOvr>
    <a:masterClrMapping/>
  </p:clrMapOvr>
</p:sld>
</file>

<file path=ppt/slides/slide5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7" name="Title 3" descr="" title=""/>
          <p:cNvSpPr txBox="1">
            <a:spLocks/>
          </p:cNvSpPr>
          <p:nvPr/>
        </p:nvSpPr>
        <p:spPr>
          <a:xfrm>
            <a:off x="304800" y="409298"/>
            <a:ext cx="6019800" cy="486053"/>
          </a:xfrm>
          <a:prstGeom prst="rect">
            <a:avLst/>
          </a:prstGeom>
        </p:spPr>
        <p:txBody>
          <a:bodyPr lIns="0" tIns="0" rIns="0" bIns="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pPr defTabSz="685800"/>
            <a:endParaRPr lang="en-GB" sz="3800" b="1" spc="-100" dirty="0">
              <a:solidFill>
                <a:srgbClr val="EE3135"/>
              </a:solidFill>
              <a:latin typeface="Arial"/>
            </a:endParaRPr>
          </a:p>
        </p:txBody>
      </p:sp>
      <p:sp>
        <p:nvSpPr>
          <p:cNvPr id="4" name="Title 3" descr="" title=""/>
          <p:cNvSpPr>
            <a:spLocks noGrp="1"/>
          </p:cNvSpPr>
          <p:nvPr>
            <p:ph type="title"/>
          </p:nvPr>
        </p:nvSpPr>
        <p:spPr>
          <a:xfrm>
            <a:off x="566739" y="275484"/>
            <a:ext cx="8037512" cy="411480"/>
          </a:xfrm>
        </p:spPr>
        <p:txBody>
          <a:bodyPr/>
          <a:lstStyle/>
          <a:p>
            <a:r>
              <a:rPr lang="en-GB" dirty="0"/>
              <a:t>Summary: RA 13 Licensing Regime</a:t>
            </a:r>
          </a:p>
        </p:txBody>
      </p:sp>
      <p:sp>
        <p:nvSpPr>
          <p:cNvPr id="5" name="Content Placeholder 4" descr="" title="">
            <a:extLst>
              <a:ext uri="{FF2B5EF4-FFF2-40B4-BE49-F238E27FC236}">
                <a16:creationId xmlns:a16="http://schemas.microsoft.com/office/drawing/2014/main" id="{7FC2E77A-0A95-4797-9244-3B25359A15A3}"/>
              </a:ext>
            </a:extLst>
          </p:cNvPr>
          <p:cNvSpPr>
            <a:spLocks noGrp="1"/>
          </p:cNvSpPr>
          <p:nvPr>
            <p:ph sz="quarter" idx="12"/>
          </p:nvPr>
        </p:nvSpPr>
        <p:spPr>
          <a:xfrm>
            <a:off x="566738" y="820778"/>
            <a:ext cx="8424862" cy="3240087"/>
          </a:xfrm>
        </p:spPr>
        <p:txBody>
          <a:bodyPr/>
          <a:lstStyle/>
          <a:p>
            <a:pPr marL="228600">
              <a:buClr>
                <a:srgbClr val="FF0000"/>
              </a:buClr>
              <a:buSzPct val="150000"/>
            </a:pPr>
            <a:endParaRPr lang="en-US" b="0" dirty="0">
              <a:solidFill>
                <a:schemeClr val="tx1"/>
              </a:solidFill>
            </a:endParaRPr>
          </a:p>
          <a:p>
            <a:pPr marL="514350" indent="-285750">
              <a:buClr>
                <a:srgbClr val="FF0000"/>
              </a:buClr>
              <a:buSzPct val="150000"/>
              <a:buFont typeface="Wingdings" panose="05000000000000000000" pitchFamily="2" charset="2"/>
              <a:buChar char="§"/>
            </a:pPr>
            <a:endParaRPr lang="en-GB" dirty="0"/>
          </a:p>
          <a:p>
            <a:pPr marL="285750" indent="-285750">
              <a:buClr>
                <a:srgbClr val="FF0000"/>
              </a:buClr>
              <a:buSzPct val="150000"/>
              <a:buFont typeface="Wingdings" panose="05000000000000000000" pitchFamily="2" charset="2"/>
              <a:buChar char="§"/>
            </a:pPr>
            <a:endParaRPr lang="en-GB" dirty="0"/>
          </a:p>
        </p:txBody>
      </p:sp>
      <p:graphicFrame>
        <p:nvGraphicFramePr>
          <p:cNvPr id="2" name="Table 2" descr="" title="">
            <a:extLst>
              <a:ext uri="{FF2B5EF4-FFF2-40B4-BE49-F238E27FC236}">
                <a16:creationId xmlns:a16="http://schemas.microsoft.com/office/drawing/2014/main" id="{7ABC0507-212F-4370-BB6F-E4E980AD5F86}"/>
              </a:ext>
            </a:extLst>
          </p:cNvPr>
          <p:cNvGraphicFramePr>
            <a:graphicFrameLocks noGrp="1"/>
          </p:cNvGraphicFramePr>
          <p:nvPr>
            <p:extLst>
              <p:ext uri="{D42A27DB-BD31-4B8C-83A1-F6EECF244321}">
                <p14:modId xmlns:p14="http://schemas.microsoft.com/office/powerpoint/2010/main" val="3337580262"/>
              </p:ext>
            </p:extLst>
          </p:nvPr>
        </p:nvGraphicFramePr>
        <p:xfrm>
          <a:off x="566737" y="910168"/>
          <a:ext cx="8037513" cy="4084320"/>
        </p:xfrm>
        <a:graphic>
          <a:graphicData uri="http://schemas.openxmlformats.org/drawingml/2006/table">
            <a:tbl>
              <a:tblPr firstRow="1" bandRow="1">
                <a:tableStyleId>{073A0DAA-6AF3-43AB-8588-CEC1D06C72B9}</a:tableStyleId>
              </a:tblPr>
              <a:tblGrid>
                <a:gridCol w="2862263">
                  <a:extLst>
                    <a:ext uri="{9D8B030D-6E8A-4147-A177-3AD203B41FA5}">
                      <a16:colId xmlns:a16="http://schemas.microsoft.com/office/drawing/2014/main" val="3384586585"/>
                    </a:ext>
                  </a:extLst>
                </a:gridCol>
                <a:gridCol w="5175250">
                  <a:extLst>
                    <a:ext uri="{9D8B030D-6E8A-4147-A177-3AD203B41FA5}">
                      <a16:colId xmlns:a16="http://schemas.microsoft.com/office/drawing/2014/main" val="413123099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Securities and Futures (Financial Resources) Rules</a:t>
                      </a:r>
                      <a:endParaRPr lang="en-GB" sz="1400" b="1" dirty="0"/>
                    </a:p>
                  </a:txBody>
                  <a:tcP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Prescribes the calculation of “</a:t>
                      </a:r>
                      <a:r>
                        <a:rPr kumimoji="0" lang="en-US" sz="1400" b="0" i="0" u="none" strike="noStrike" kern="0" cap="none" spc="-20" normalizeH="0" dirty="0">
                          <a:ln>
                            <a:noFill/>
                          </a:ln>
                          <a:solidFill>
                            <a:schemeClr val="accent1"/>
                          </a:solidFill>
                          <a:effectLst/>
                          <a:uLnTx/>
                          <a:uFillTx/>
                          <a:latin typeface="+mn-lt"/>
                          <a:ea typeface="+mn-ea"/>
                          <a:cs typeface="+mn-cs"/>
                        </a:rPr>
                        <a:t>required liquid capital</a:t>
                      </a:r>
                      <a:r>
                        <a:rPr lang="en-US" sz="1400" b="0" dirty="0">
                          <a:solidFill>
                            <a:schemeClr val="tx1"/>
                          </a:solidFill>
                        </a:rPr>
                        <a:t>”, “</a:t>
                      </a:r>
                      <a:r>
                        <a:rPr kumimoji="0" lang="en-US" sz="1400" b="0" i="0" u="none" strike="noStrike" kern="0" cap="none" spc="-20" normalizeH="0" dirty="0">
                          <a:ln>
                            <a:noFill/>
                          </a:ln>
                          <a:solidFill>
                            <a:schemeClr val="accent1"/>
                          </a:solidFill>
                          <a:effectLst/>
                          <a:uLnTx/>
                          <a:uFillTx/>
                          <a:latin typeface="+mn-lt"/>
                          <a:ea typeface="+mn-ea"/>
                          <a:cs typeface="+mn-cs"/>
                        </a:rPr>
                        <a:t>ranking liabilities</a:t>
                      </a:r>
                      <a:r>
                        <a:rPr lang="en-US" sz="1400" b="0" dirty="0">
                          <a:solidFill>
                            <a:schemeClr val="tx1"/>
                          </a:solidFill>
                        </a:rPr>
                        <a:t>” and “</a:t>
                      </a:r>
                      <a:r>
                        <a:rPr kumimoji="0" lang="en-US" sz="1400" b="0" i="0" u="none" strike="noStrike" kern="0" cap="none" spc="-20" normalizeH="0" dirty="0">
                          <a:ln>
                            <a:noFill/>
                          </a:ln>
                          <a:solidFill>
                            <a:schemeClr val="accent1"/>
                          </a:solidFill>
                          <a:effectLst/>
                          <a:uLnTx/>
                          <a:uFillTx/>
                          <a:latin typeface="+mn-lt"/>
                          <a:ea typeface="+mn-ea"/>
                          <a:cs typeface="+mn-cs"/>
                        </a:rPr>
                        <a:t>liquid capital</a:t>
                      </a:r>
                      <a:r>
                        <a:rPr lang="en-US" sz="1400" b="0" dirty="0">
                          <a:solidFill>
                            <a:schemeClr val="tx1"/>
                          </a:solidFill>
                        </a:rPr>
                        <a:t>”</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4528318"/>
                  </a:ext>
                </a:extLst>
              </a:tr>
              <a:tr h="137582">
                <a:tc>
                  <a:txBody>
                    <a:bodyPr/>
                    <a:lstStyle/>
                    <a:p>
                      <a:r>
                        <a:rPr lang="en-GB" sz="1400" b="1" kern="1200" dirty="0">
                          <a:solidFill>
                            <a:schemeClr val="tx1"/>
                          </a:solidFill>
                          <a:latin typeface="+mn-lt"/>
                          <a:ea typeface="+mn-ea"/>
                          <a:cs typeface="+mn-cs"/>
                        </a:rPr>
                        <a:t>Securities and Futures (Client Money) Rules (Cap. </a:t>
                      </a:r>
                      <a:r>
                        <a:rPr lang="en-GB" sz="1400" b="1" kern="1200" dirty="0" err="1">
                          <a:solidFill>
                            <a:schemeClr val="tx1"/>
                          </a:solidFill>
                          <a:latin typeface="+mn-lt"/>
                          <a:ea typeface="+mn-ea"/>
                          <a:cs typeface="+mn-cs"/>
                        </a:rPr>
                        <a:t>571I</a:t>
                      </a:r>
                      <a:r>
                        <a:rPr lang="en-GB" sz="1400" b="1" kern="1200" dirty="0">
                          <a:solidFill>
                            <a:schemeClr val="tx1"/>
                          </a:solidFill>
                          <a:latin typeface="+mn-lt"/>
                          <a:ea typeface="+mn-ea"/>
                          <a:cs typeface="+mn-cs"/>
                        </a:rPr>
                        <a:t>)</a:t>
                      </a:r>
                    </a:p>
                  </a:txBody>
                  <a:tcPr>
                    <a:lnT w="12700" cap="flat" cmpd="sng" algn="ctr">
                      <a:solidFill>
                        <a:schemeClr val="tx1"/>
                      </a:solidFill>
                      <a:prstDash val="solid"/>
                      <a:round/>
                      <a:headEnd type="none" w="med" len="med"/>
                      <a:tailEnd type="none" w="med" len="med"/>
                    </a:lnT>
                    <a:solidFill>
                      <a:schemeClr val="tx2">
                        <a:lumMod val="20000"/>
                        <a:lumOff val="80000"/>
                      </a:schemeClr>
                    </a:solidFill>
                  </a:tcPr>
                </a:tc>
                <a:tc>
                  <a:txBody>
                    <a:bodyPr/>
                    <a:lstStyle/>
                    <a:p>
                      <a:pPr marL="285750" indent="-285750">
                        <a:buClr>
                          <a:srgbClr val="EE3135"/>
                        </a:buClr>
                        <a:buFont typeface="Wingdings" panose="05000000000000000000" pitchFamily="2" charset="2"/>
                        <a:buChar char="§"/>
                      </a:pPr>
                      <a:r>
                        <a:rPr lang="en-US" sz="1400" b="0" kern="1200" dirty="0">
                          <a:solidFill>
                            <a:schemeClr val="tx1"/>
                          </a:solidFill>
                          <a:latin typeface="+mn-lt"/>
                          <a:ea typeface="+mn-ea"/>
                          <a:cs typeface="+mn-cs"/>
                        </a:rPr>
                        <a:t>Establish one </a:t>
                      </a:r>
                      <a:r>
                        <a:rPr kumimoji="0" lang="en-US" sz="1400" b="0" i="0" u="none" strike="noStrike" kern="0" cap="none" spc="-20" normalizeH="0" dirty="0">
                          <a:ln>
                            <a:noFill/>
                          </a:ln>
                          <a:solidFill>
                            <a:schemeClr val="accent1"/>
                          </a:solidFill>
                          <a:effectLst/>
                          <a:uLnTx/>
                          <a:uFillTx/>
                          <a:latin typeface="+mn-lt"/>
                          <a:ea typeface="+mn-ea"/>
                          <a:cs typeface="+mn-cs"/>
                        </a:rPr>
                        <a:t>segregated account </a:t>
                      </a:r>
                      <a:r>
                        <a:rPr lang="en-US" sz="1400" b="0" kern="1200" dirty="0">
                          <a:solidFill>
                            <a:schemeClr val="tx1"/>
                          </a:solidFill>
                          <a:latin typeface="+mn-lt"/>
                          <a:ea typeface="+mn-ea"/>
                          <a:cs typeface="+mn-cs"/>
                        </a:rPr>
                        <a:t>for one Relevant CIS</a:t>
                      </a:r>
                    </a:p>
                    <a:p>
                      <a:pPr marL="285750" indent="-285750">
                        <a:buClr>
                          <a:srgbClr val="EE3135"/>
                        </a:buClr>
                        <a:buFont typeface="Wingdings" panose="05000000000000000000" pitchFamily="2" charset="2"/>
                        <a:buChar char="§"/>
                      </a:pPr>
                      <a:r>
                        <a:rPr lang="en-US" sz="1400" b="0" kern="1200" dirty="0">
                          <a:solidFill>
                            <a:schemeClr val="tx1"/>
                          </a:solidFill>
                          <a:latin typeface="+mn-lt"/>
                          <a:ea typeface="+mn-ea"/>
                          <a:cs typeface="+mn-cs"/>
                        </a:rPr>
                        <a:t>Licensed Corporation (or its associated entity) should transfer the scheme money into the relevant account within </a:t>
                      </a:r>
                      <a:r>
                        <a:rPr kumimoji="0" lang="en-US" sz="1400" b="0" i="0" u="none" strike="noStrike" kern="0" cap="none" spc="-20" normalizeH="0" dirty="0">
                          <a:ln>
                            <a:noFill/>
                          </a:ln>
                          <a:solidFill>
                            <a:schemeClr val="accent1"/>
                          </a:solidFill>
                          <a:effectLst/>
                          <a:uLnTx/>
                          <a:uFillTx/>
                          <a:latin typeface="+mn-lt"/>
                          <a:ea typeface="+mn-ea"/>
                          <a:cs typeface="+mn-cs"/>
                        </a:rPr>
                        <a:t>3 business days </a:t>
                      </a:r>
                      <a:r>
                        <a:rPr lang="en-US" sz="1400" b="0" kern="1200" dirty="0">
                          <a:solidFill>
                            <a:schemeClr val="tx1"/>
                          </a:solidFill>
                          <a:latin typeface="+mn-lt"/>
                          <a:ea typeface="+mn-ea"/>
                          <a:cs typeface="+mn-cs"/>
                        </a:rPr>
                        <a:t>upon the receiving the same </a:t>
                      </a:r>
                    </a:p>
                    <a:p>
                      <a:pPr marL="285750" indent="-285750">
                        <a:buClr>
                          <a:srgbClr val="EE3135"/>
                        </a:buClr>
                        <a:buFont typeface="Wingdings" panose="05000000000000000000" pitchFamily="2" charset="2"/>
                        <a:buChar char="§"/>
                      </a:pPr>
                      <a:r>
                        <a:rPr lang="en-US" sz="1400" b="0" kern="1200" dirty="0">
                          <a:solidFill>
                            <a:schemeClr val="tx1"/>
                          </a:solidFill>
                          <a:latin typeface="+mn-lt"/>
                          <a:ea typeface="+mn-ea"/>
                          <a:cs typeface="+mn-cs"/>
                        </a:rPr>
                        <a:t>Client money can be paid out for </a:t>
                      </a:r>
                      <a:r>
                        <a:rPr kumimoji="0" lang="en-US" sz="1400" b="0" i="0" u="none" strike="noStrike" kern="0" cap="none" spc="-20" normalizeH="0" dirty="0">
                          <a:ln>
                            <a:noFill/>
                          </a:ln>
                          <a:solidFill>
                            <a:schemeClr val="accent1"/>
                          </a:solidFill>
                          <a:effectLst/>
                          <a:uLnTx/>
                          <a:uFillTx/>
                          <a:latin typeface="+mn-lt"/>
                          <a:ea typeface="+mn-ea"/>
                          <a:cs typeface="+mn-cs"/>
                        </a:rPr>
                        <a:t>designated purposes</a:t>
                      </a:r>
                      <a:endParaRPr kumimoji="0" lang="en-GB" sz="1400" b="0" i="0" u="none" strike="noStrike" kern="0" cap="none" spc="-20" normalizeH="0" dirty="0">
                        <a:ln>
                          <a:noFill/>
                        </a:ln>
                        <a:solidFill>
                          <a:schemeClr val="accent1"/>
                        </a:solidFill>
                        <a:effectLst/>
                        <a:highlight>
                          <a:srgbClr val="FFFF00"/>
                        </a:highlight>
                        <a:uLnTx/>
                        <a:uFillTx/>
                        <a:latin typeface="+mn-lt"/>
                        <a:ea typeface="+mn-ea"/>
                        <a:cs typeface="+mn-cs"/>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9774524"/>
                  </a:ext>
                </a:extLst>
              </a:tr>
              <a:tr h="370840">
                <a:tc>
                  <a:txBody>
                    <a:bodyPr/>
                    <a:lstStyle/>
                    <a:p>
                      <a:r>
                        <a:rPr lang="en-US" sz="1400" b="1" kern="1200" dirty="0">
                          <a:solidFill>
                            <a:schemeClr val="tx1"/>
                          </a:solidFill>
                          <a:latin typeface="+mn-lt"/>
                          <a:ea typeface="+mn-ea"/>
                          <a:cs typeface="+mn-cs"/>
                        </a:rPr>
                        <a:t>Securities and Futures (Client Securities) Rules (Cap. </a:t>
                      </a:r>
                      <a:r>
                        <a:rPr lang="en-US" sz="1400" b="1" kern="1200" dirty="0" err="1">
                          <a:solidFill>
                            <a:schemeClr val="tx1"/>
                          </a:solidFill>
                          <a:latin typeface="+mn-lt"/>
                          <a:ea typeface="+mn-ea"/>
                          <a:cs typeface="+mn-cs"/>
                        </a:rPr>
                        <a:t>571H</a:t>
                      </a:r>
                      <a:r>
                        <a:rPr lang="en-US" sz="1400" b="1" kern="1200" dirty="0">
                          <a:solidFill>
                            <a:schemeClr val="tx1"/>
                          </a:solidFill>
                          <a:latin typeface="+mn-lt"/>
                          <a:ea typeface="+mn-ea"/>
                          <a:cs typeface="+mn-cs"/>
                        </a:rPr>
                        <a:t>) </a:t>
                      </a:r>
                      <a:br>
                        <a:rPr lang="en-US" sz="1400" b="1" kern="1200" dirty="0">
                          <a:solidFill>
                            <a:schemeClr val="tx1"/>
                          </a:solidFill>
                          <a:latin typeface="+mn-lt"/>
                          <a:ea typeface="+mn-ea"/>
                          <a:cs typeface="+mn-cs"/>
                        </a:rPr>
                      </a:br>
                      <a:endParaRPr lang="en-GB" sz="1400" b="1" kern="1200" dirty="0">
                        <a:solidFill>
                          <a:schemeClr val="tx1"/>
                        </a:solidFill>
                        <a:latin typeface="+mn-lt"/>
                        <a:ea typeface="+mn-ea"/>
                        <a:cs typeface="+mn-cs"/>
                      </a:endParaRPr>
                    </a:p>
                  </a:txBody>
                  <a:tcPr>
                    <a:solidFill>
                      <a:schemeClr val="tx2">
                        <a:lumMod val="20000"/>
                        <a:lumOff val="80000"/>
                      </a:schemeClr>
                    </a:solidFill>
                  </a:tcPr>
                </a:tc>
                <a:tc>
                  <a:txBody>
                    <a:bodyPr/>
                    <a:lstStyle/>
                    <a:p>
                      <a:pPr marL="285750" indent="-285750">
                        <a:buClr>
                          <a:srgbClr val="EE3135"/>
                        </a:buClr>
                        <a:buFont typeface="Wingdings" panose="05000000000000000000" pitchFamily="2" charset="2"/>
                        <a:buChar char="§"/>
                      </a:pPr>
                      <a:r>
                        <a:rPr kumimoji="0" lang="en-US" sz="1400" b="0" i="0" u="none" strike="noStrike" kern="0" cap="none" spc="-20" normalizeH="0" noProof="0" dirty="0">
                          <a:ln>
                            <a:noFill/>
                          </a:ln>
                          <a:solidFill>
                            <a:srgbClr val="5F5F5F"/>
                          </a:solidFill>
                          <a:effectLst/>
                          <a:uLnTx/>
                          <a:uFillTx/>
                          <a:latin typeface="+mn-lt"/>
                          <a:ea typeface="+mn-ea"/>
                          <a:cs typeface="+mn-cs"/>
                        </a:rPr>
                        <a:t>Deposited in </a:t>
                      </a:r>
                      <a:r>
                        <a:rPr kumimoji="0" lang="en-US" sz="1400" b="0" i="0" u="none" strike="noStrike" kern="0" cap="none" spc="-20" normalizeH="0" noProof="0" dirty="0">
                          <a:ln>
                            <a:noFill/>
                          </a:ln>
                          <a:solidFill>
                            <a:schemeClr val="accent1"/>
                          </a:solidFill>
                          <a:effectLst/>
                          <a:uLnTx/>
                          <a:uFillTx/>
                          <a:latin typeface="+mn-lt"/>
                          <a:ea typeface="+mn-ea"/>
                          <a:cs typeface="+mn-cs"/>
                        </a:rPr>
                        <a:t>segregated trust or client accounts </a:t>
                      </a:r>
                      <a:r>
                        <a:rPr lang="en-US" sz="1400" b="0" kern="1200" noProof="0" dirty="0">
                          <a:solidFill>
                            <a:schemeClr val="tx1"/>
                          </a:solidFill>
                          <a:latin typeface="+mn-lt"/>
                          <a:ea typeface="+mn-ea"/>
                          <a:cs typeface="+mn-cs"/>
                        </a:rPr>
                        <a:t>or</a:t>
                      </a:r>
                      <a:r>
                        <a:rPr kumimoji="0" lang="en-US" sz="1400" b="0" i="0" u="none" strike="noStrike" kern="0" cap="none" spc="-20" normalizeH="0" noProof="0" dirty="0">
                          <a:ln>
                            <a:noFill/>
                          </a:ln>
                          <a:solidFill>
                            <a:schemeClr val="accent1"/>
                          </a:solidFill>
                          <a:effectLst/>
                          <a:uLnTx/>
                          <a:uFillTx/>
                          <a:latin typeface="+mn-lt"/>
                          <a:ea typeface="+mn-ea"/>
                          <a:cs typeface="+mn-cs"/>
                        </a:rPr>
                        <a:t> registered in the name of the Relevant CIS</a:t>
                      </a:r>
                    </a:p>
                    <a:p>
                      <a:pPr marL="285750" indent="-285750">
                        <a:buClr>
                          <a:srgbClr val="EE3135"/>
                        </a:buClr>
                        <a:buFont typeface="Wingdings" panose="05000000000000000000" pitchFamily="2" charset="2"/>
                        <a:buChar char="§"/>
                      </a:pPr>
                      <a:r>
                        <a:rPr lang="en-GB" sz="1400" b="0" kern="1200" dirty="0">
                          <a:solidFill>
                            <a:schemeClr val="tx1"/>
                          </a:solidFill>
                          <a:latin typeface="+mn-lt"/>
                          <a:ea typeface="+mn-ea"/>
                          <a:cs typeface="+mn-cs"/>
                        </a:rPr>
                        <a:t>Client securities can be dealt with according to the </a:t>
                      </a:r>
                      <a:r>
                        <a:rPr kumimoji="0" lang="en-GB" sz="1400" b="0" i="0" u="none" strike="noStrike" kern="0" cap="none" spc="-20" normalizeH="0" dirty="0">
                          <a:ln>
                            <a:noFill/>
                          </a:ln>
                          <a:solidFill>
                            <a:schemeClr val="accent1"/>
                          </a:solidFill>
                          <a:effectLst/>
                          <a:uLnTx/>
                          <a:uFillTx/>
                          <a:latin typeface="+mn-lt"/>
                          <a:ea typeface="+mn-ea"/>
                          <a:cs typeface="+mn-cs"/>
                        </a:rPr>
                        <a:t>written instruction</a:t>
                      </a:r>
                    </a:p>
                  </a:txBody>
                  <a:tcPr/>
                </a:tc>
                <a:extLst>
                  <a:ext uri="{0D108BD9-81ED-4DB2-BD59-A6C34878D82A}">
                    <a16:rowId xmlns:a16="http://schemas.microsoft.com/office/drawing/2014/main" val="1926697310"/>
                  </a:ext>
                </a:extLst>
              </a:tr>
              <a:tr h="370840">
                <a:tc>
                  <a:txBody>
                    <a:bodyPr/>
                    <a:lstStyle/>
                    <a:p>
                      <a:r>
                        <a:rPr lang="en-US" sz="1400" b="1" kern="1200" dirty="0">
                          <a:solidFill>
                            <a:schemeClr val="tx1"/>
                          </a:solidFill>
                          <a:latin typeface="+mn-lt"/>
                          <a:ea typeface="+mn-ea"/>
                          <a:cs typeface="+mn-cs"/>
                        </a:rPr>
                        <a:t>Securities and Futures (Keeping of Records) Rules (Cap. </a:t>
                      </a:r>
                      <a:r>
                        <a:rPr lang="en-US" sz="1400" b="1" kern="1200" dirty="0" err="1">
                          <a:solidFill>
                            <a:schemeClr val="tx1"/>
                          </a:solidFill>
                          <a:latin typeface="+mn-lt"/>
                          <a:ea typeface="+mn-ea"/>
                          <a:cs typeface="+mn-cs"/>
                        </a:rPr>
                        <a:t>571O</a:t>
                      </a:r>
                      <a:r>
                        <a:rPr lang="en-US" sz="1400" b="1" kern="1200" dirty="0">
                          <a:solidFill>
                            <a:schemeClr val="tx1"/>
                          </a:solidFill>
                          <a:latin typeface="+mn-lt"/>
                          <a:ea typeface="+mn-ea"/>
                          <a:cs typeface="+mn-cs"/>
                        </a:rPr>
                        <a:t>)</a:t>
                      </a:r>
                      <a:endParaRPr lang="en-GB" sz="1400" b="1" kern="1200" dirty="0">
                        <a:solidFill>
                          <a:schemeClr val="tx1"/>
                        </a:solidFill>
                        <a:latin typeface="+mn-lt"/>
                        <a:ea typeface="+mn-ea"/>
                        <a:cs typeface="+mn-cs"/>
                      </a:endParaRPr>
                    </a:p>
                  </a:txBody>
                  <a:tcPr>
                    <a:solidFill>
                      <a:schemeClr val="tx2">
                        <a:lumMod val="20000"/>
                        <a:lumOff val="80000"/>
                      </a:schemeClr>
                    </a:solidFill>
                  </a:tcPr>
                </a:tc>
                <a:tc>
                  <a:txBody>
                    <a:bodyPr/>
                    <a:lstStyle/>
                    <a:p>
                      <a:pPr marL="285750" indent="-285750">
                        <a:buClr>
                          <a:srgbClr val="EE3135"/>
                        </a:buClr>
                        <a:buFont typeface="Wingdings" panose="05000000000000000000" pitchFamily="2" charset="2"/>
                        <a:buChar char="§"/>
                      </a:pPr>
                      <a:r>
                        <a:rPr lang="en-GB" sz="1400" b="0" kern="1200" dirty="0">
                          <a:solidFill>
                            <a:schemeClr val="tx1"/>
                          </a:solidFill>
                          <a:latin typeface="+mn-lt"/>
                          <a:ea typeface="+mn-ea"/>
                          <a:cs typeface="+mn-cs"/>
                        </a:rPr>
                        <a:t>RA 13 and its associated entities share similar level of restrictions</a:t>
                      </a:r>
                    </a:p>
                    <a:p>
                      <a:pPr marL="285750" indent="-285750">
                        <a:buClr>
                          <a:srgbClr val="EE3135"/>
                        </a:buClr>
                        <a:buFont typeface="Wingdings" panose="05000000000000000000" pitchFamily="2" charset="2"/>
                        <a:buChar char="§"/>
                      </a:pPr>
                      <a:r>
                        <a:rPr lang="en-GB" sz="1400" b="0" kern="1200" dirty="0">
                          <a:solidFill>
                            <a:schemeClr val="tx1"/>
                          </a:solidFill>
                          <a:latin typeface="+mn-lt"/>
                          <a:ea typeface="+mn-ea"/>
                          <a:cs typeface="+mn-cs"/>
                        </a:rPr>
                        <a:t>Stored </a:t>
                      </a:r>
                      <a:r>
                        <a:rPr kumimoji="0" lang="en-GB" sz="1400" b="0" i="0" u="none" strike="noStrike" kern="0" cap="none" spc="-20" normalizeH="0" dirty="0">
                          <a:ln>
                            <a:noFill/>
                          </a:ln>
                          <a:solidFill>
                            <a:schemeClr val="accent1"/>
                          </a:solidFill>
                          <a:effectLst/>
                          <a:uLnTx/>
                          <a:uFillTx/>
                          <a:latin typeface="+mn-lt"/>
                          <a:ea typeface="+mn-ea"/>
                          <a:cs typeface="+mn-cs"/>
                        </a:rPr>
                        <a:t>physically</a:t>
                      </a:r>
                      <a:r>
                        <a:rPr lang="en-GB" sz="1400" b="0" kern="1200" dirty="0">
                          <a:solidFill>
                            <a:schemeClr val="tx1"/>
                          </a:solidFill>
                          <a:latin typeface="+mn-lt"/>
                          <a:ea typeface="+mn-ea"/>
                          <a:cs typeface="+mn-cs"/>
                        </a:rPr>
                        <a:t> or </a:t>
                      </a:r>
                      <a:r>
                        <a:rPr kumimoji="0" lang="en-GB" sz="1400" b="0" i="0" u="none" strike="noStrike" kern="0" cap="none" spc="-20" normalizeH="0" dirty="0">
                          <a:ln>
                            <a:noFill/>
                          </a:ln>
                          <a:solidFill>
                            <a:schemeClr val="accent1"/>
                          </a:solidFill>
                          <a:effectLst/>
                          <a:uLnTx/>
                          <a:uFillTx/>
                          <a:latin typeface="+mn-lt"/>
                          <a:ea typeface="+mn-ea"/>
                          <a:cs typeface="+mn-cs"/>
                        </a:rPr>
                        <a:t>electronically</a:t>
                      </a:r>
                      <a:r>
                        <a:rPr lang="en-GB" sz="1400" b="0" kern="1200" dirty="0">
                          <a:solidFill>
                            <a:schemeClr val="tx1"/>
                          </a:solidFill>
                          <a:latin typeface="+mn-lt"/>
                          <a:ea typeface="+mn-ea"/>
                          <a:cs typeface="+mn-cs"/>
                        </a:rPr>
                        <a:t>? </a:t>
                      </a:r>
                    </a:p>
                  </a:txBody>
                  <a:tcPr/>
                </a:tc>
                <a:extLst>
                  <a:ext uri="{0D108BD9-81ED-4DB2-BD59-A6C34878D82A}">
                    <a16:rowId xmlns:a16="http://schemas.microsoft.com/office/drawing/2014/main" val="2795791980"/>
                  </a:ext>
                </a:extLst>
              </a:tr>
              <a:tr h="370840">
                <a:tc>
                  <a:txBody>
                    <a:bodyPr/>
                    <a:lstStyle/>
                    <a:p>
                      <a:r>
                        <a:rPr lang="en-US" sz="1400" b="1" dirty="0">
                          <a:solidFill>
                            <a:schemeClr val="tx1"/>
                          </a:solidFill>
                        </a:rPr>
                        <a:t>Securities and Futures (Accounts and Audit) Rules (Cap. </a:t>
                      </a:r>
                      <a:r>
                        <a:rPr lang="en-US" sz="1400" b="1" dirty="0" err="1">
                          <a:solidFill>
                            <a:schemeClr val="tx1"/>
                          </a:solidFill>
                        </a:rPr>
                        <a:t>571P</a:t>
                      </a:r>
                      <a:r>
                        <a:rPr lang="en-US" sz="1400" b="1" dirty="0">
                          <a:solidFill>
                            <a:schemeClr val="tx1"/>
                          </a:solidFill>
                        </a:rPr>
                        <a:t>)</a:t>
                      </a:r>
                      <a:endParaRPr lang="en-GB" sz="1400" b="1" dirty="0">
                        <a:solidFill>
                          <a:schemeClr val="tx1"/>
                        </a:solidFill>
                      </a:endParaRPr>
                    </a:p>
                  </a:txBody>
                  <a:tcPr>
                    <a:solidFill>
                      <a:schemeClr val="tx2">
                        <a:lumMod val="20000"/>
                        <a:lumOff val="80000"/>
                      </a:schemeClr>
                    </a:solidFill>
                  </a:tcPr>
                </a:tc>
                <a:tc>
                  <a:txBody>
                    <a:bodyPr/>
                    <a:lstStyle/>
                    <a:p>
                      <a:pPr marL="0" indent="0">
                        <a:buClr>
                          <a:schemeClr val="tx2"/>
                        </a:buClr>
                        <a:buFont typeface="Wingdings" panose="05000000000000000000" pitchFamily="2" charset="2"/>
                        <a:buNone/>
                      </a:pPr>
                      <a:r>
                        <a:rPr lang="en-GB" sz="1400" b="0" kern="1200" dirty="0">
                          <a:solidFill>
                            <a:schemeClr val="tx1"/>
                          </a:solidFill>
                          <a:latin typeface="+mn-lt"/>
                          <a:ea typeface="+mn-ea"/>
                          <a:cs typeface="+mn-cs"/>
                        </a:rPr>
                        <a:t>Auditor is required to express whether the Licensed Corporation has system of control in place to ensure </a:t>
                      </a:r>
                      <a:r>
                        <a:rPr kumimoji="0" lang="en-GB" sz="1400" b="0" i="0" u="none" strike="noStrike" kern="0" cap="none" spc="-20" normalizeH="0" dirty="0">
                          <a:ln>
                            <a:noFill/>
                          </a:ln>
                          <a:solidFill>
                            <a:schemeClr val="accent1"/>
                          </a:solidFill>
                          <a:effectLst/>
                          <a:uLnTx/>
                          <a:uFillTx/>
                          <a:latin typeface="+mn-lt"/>
                          <a:ea typeface="+mn-ea"/>
                          <a:cs typeface="+mn-cs"/>
                        </a:rPr>
                        <a:t>compliance with, among others, </a:t>
                      </a:r>
                      <a:r>
                        <a:rPr kumimoji="0" lang="en-GB" sz="1400" b="0" i="0" u="none" strike="noStrike" kern="0" cap="none" spc="-20" normalizeH="0" dirty="0" err="1">
                          <a:ln>
                            <a:noFill/>
                          </a:ln>
                          <a:solidFill>
                            <a:schemeClr val="accent1"/>
                          </a:solidFill>
                          <a:effectLst/>
                          <a:uLnTx/>
                          <a:uFillTx/>
                          <a:latin typeface="+mn-lt"/>
                          <a:ea typeface="+mn-ea"/>
                          <a:cs typeface="+mn-cs"/>
                        </a:rPr>
                        <a:t>CMR</a:t>
                      </a:r>
                      <a:r>
                        <a:rPr lang="en-GB" sz="1400" b="0" kern="1200" dirty="0">
                          <a:solidFill>
                            <a:schemeClr val="tx1"/>
                          </a:solidFill>
                          <a:latin typeface="+mn-lt"/>
                          <a:ea typeface="+mn-ea"/>
                          <a:cs typeface="+mn-cs"/>
                        </a:rPr>
                        <a:t>, </a:t>
                      </a:r>
                      <a:r>
                        <a:rPr kumimoji="0" lang="en-GB" sz="1400" b="0" i="0" u="none" strike="noStrike" kern="0" cap="none" spc="-20" normalizeH="0" dirty="0">
                          <a:ln>
                            <a:noFill/>
                          </a:ln>
                          <a:solidFill>
                            <a:schemeClr val="accent1"/>
                          </a:solidFill>
                          <a:effectLst/>
                          <a:uLnTx/>
                          <a:uFillTx/>
                          <a:latin typeface="+mn-lt"/>
                          <a:ea typeface="+mn-ea"/>
                          <a:cs typeface="+mn-cs"/>
                        </a:rPr>
                        <a:t>CSR</a:t>
                      </a:r>
                      <a:r>
                        <a:rPr lang="en-GB" sz="1400" b="0" kern="1200" dirty="0">
                          <a:solidFill>
                            <a:schemeClr val="tx1"/>
                          </a:solidFill>
                          <a:latin typeface="+mn-lt"/>
                          <a:ea typeface="+mn-ea"/>
                          <a:cs typeface="+mn-cs"/>
                        </a:rPr>
                        <a:t> and </a:t>
                      </a:r>
                      <a:r>
                        <a:rPr kumimoji="0" lang="en-GB" sz="1400" b="0" i="0" u="none" strike="noStrike" kern="0" cap="none" spc="-20" normalizeH="0" dirty="0" err="1">
                          <a:ln>
                            <a:noFill/>
                          </a:ln>
                          <a:solidFill>
                            <a:schemeClr val="accent1"/>
                          </a:solidFill>
                          <a:effectLst/>
                          <a:uLnTx/>
                          <a:uFillTx/>
                          <a:latin typeface="+mn-lt"/>
                          <a:ea typeface="+mn-ea"/>
                          <a:cs typeface="+mn-cs"/>
                        </a:rPr>
                        <a:t>KRR</a:t>
                      </a:r>
                      <a:endParaRPr kumimoji="0" lang="en-GB" sz="1400" b="0" i="0" u="none" strike="noStrike" kern="0" cap="none" spc="-20" normalizeH="0" dirty="0">
                        <a:ln>
                          <a:noFill/>
                        </a:ln>
                        <a:solidFill>
                          <a:schemeClr val="accent1"/>
                        </a:solidFill>
                        <a:effectLst/>
                        <a:uLnTx/>
                        <a:uFillTx/>
                        <a:latin typeface="+mn-lt"/>
                        <a:ea typeface="+mn-ea"/>
                        <a:cs typeface="+mn-cs"/>
                      </a:endParaRPr>
                    </a:p>
                  </a:txBody>
                  <a:tcPr/>
                </a:tc>
                <a:extLst>
                  <a:ext uri="{0D108BD9-81ED-4DB2-BD59-A6C34878D82A}">
                    <a16:rowId xmlns:a16="http://schemas.microsoft.com/office/drawing/2014/main" val="47775875"/>
                  </a:ext>
                </a:extLst>
              </a:tr>
            </a:tbl>
          </a:graphicData>
        </a:graphic>
      </p:graphicFrame>
    </p:spTree>
    <p:extLst>
      <p:ext uri="{BB962C8B-B14F-4D97-AF65-F5344CB8AC3E}">
        <p14:creationId xmlns:p14="http://schemas.microsoft.com/office/powerpoint/2010/main" val="2914330084"/>
      </p:ext>
    </p:extLst>
  </p:cSld>
  <p:clrMapOvr>
    <a:masterClrMapping/>
  </p:clrMapOvr>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E1E06423-C9DB-4043-9DD8-1FFF1974F6B3}"/>
              </a:ext>
            </a:extLst>
          </p:cNvPr>
          <p:cNvSpPr>
            <a:spLocks noGrp="1"/>
          </p:cNvSpPr>
          <p:nvPr>
            <p:ph type="title"/>
          </p:nvPr>
        </p:nvSpPr>
        <p:spPr/>
        <p:txBody>
          <a:bodyPr/>
          <a:lstStyle/>
          <a:p>
            <a:r>
              <a:rPr lang="en-GB" dirty="0"/>
              <a:t>Timeline</a:t>
            </a:r>
          </a:p>
        </p:txBody>
      </p:sp>
      <p:grpSp>
        <p:nvGrpSpPr>
          <p:cNvPr id="48" name="Group 47" descr="" title="">
            <a:extLst>
              <a:ext uri="{FF2B5EF4-FFF2-40B4-BE49-F238E27FC236}">
                <a16:creationId xmlns:a16="http://schemas.microsoft.com/office/drawing/2014/main" id="{5503A89C-C2BF-4AB1-9113-E02A15107A17}"/>
              </a:ext>
            </a:extLst>
          </p:cNvPr>
          <p:cNvGrpSpPr/>
          <p:nvPr/>
        </p:nvGrpSpPr>
        <p:grpSpPr>
          <a:xfrm>
            <a:off x="918292" y="3218129"/>
            <a:ext cx="7307417" cy="628423"/>
            <a:chOff x="918292" y="2375505"/>
            <a:chExt cx="7307417" cy="628423"/>
          </a:xfrm>
        </p:grpSpPr>
        <p:grpSp>
          <p:nvGrpSpPr>
            <p:cNvPr id="16" name="Group 15" descr="" title="">
              <a:extLst>
                <a:ext uri="{FF2B5EF4-FFF2-40B4-BE49-F238E27FC236}">
                  <a16:creationId xmlns:a16="http://schemas.microsoft.com/office/drawing/2014/main" id="{9657A0A7-7880-4B34-B167-E6B17168DF48}"/>
                </a:ext>
              </a:extLst>
            </p:cNvPr>
            <p:cNvGrpSpPr/>
            <p:nvPr/>
          </p:nvGrpSpPr>
          <p:grpSpPr>
            <a:xfrm>
              <a:off x="918292" y="2375505"/>
              <a:ext cx="7307417" cy="628423"/>
              <a:chOff x="587750" y="2375505"/>
              <a:chExt cx="7307417" cy="628423"/>
            </a:xfrm>
          </p:grpSpPr>
          <p:grpSp>
            <p:nvGrpSpPr>
              <p:cNvPr id="7" name="Group 6" descr="" title="">
                <a:extLst>
                  <a:ext uri="{FF2B5EF4-FFF2-40B4-BE49-F238E27FC236}">
                    <a16:creationId xmlns:a16="http://schemas.microsoft.com/office/drawing/2014/main" id="{980A197B-0877-44E8-AB45-F4487FA2E5EB}"/>
                  </a:ext>
                </a:extLst>
              </p:cNvPr>
              <p:cNvGrpSpPr/>
              <p:nvPr/>
            </p:nvGrpSpPr>
            <p:grpSpPr>
              <a:xfrm>
                <a:off x="587750" y="2571747"/>
                <a:ext cx="1828800" cy="417367"/>
                <a:chOff x="914400" y="2571747"/>
                <a:chExt cx="1828800" cy="417367"/>
              </a:xfrm>
            </p:grpSpPr>
            <p:sp>
              <p:nvSpPr>
                <p:cNvPr id="25" name="Round Same Side Corner Rectangle 114" descr="" title="">
                  <a:extLst>
                    <a:ext uri="{FF2B5EF4-FFF2-40B4-BE49-F238E27FC236}">
                      <a16:creationId xmlns:a16="http://schemas.microsoft.com/office/drawing/2014/main" id="{A5C51AB6-3351-4B34-A6F4-C91C7AD6B3DB}"/>
                    </a:ext>
                  </a:extLst>
                </p:cNvPr>
                <p:cNvSpPr/>
                <p:nvPr/>
              </p:nvSpPr>
              <p:spPr>
                <a:xfrm rot="16200000" flipH="1">
                  <a:off x="1716508" y="1769639"/>
                  <a:ext cx="224583" cy="1828800"/>
                </a:xfrm>
                <a:prstGeom prst="round2SameRect">
                  <a:avLst>
                    <a:gd name="adj1" fmla="val 5000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200" b="1" dirty="0">
                    <a:solidFill>
                      <a:schemeClr val="bg1"/>
                    </a:solidFill>
                    <a:latin typeface="Arial" panose="020B0604020202020204" pitchFamily="34" charset="0"/>
                    <a:cs typeface="Arial" panose="020B0604020202020204" pitchFamily="34" charset="0"/>
                  </a:endParaRPr>
                </a:p>
              </p:txBody>
            </p:sp>
            <p:sp>
              <p:nvSpPr>
                <p:cNvPr id="28" name="Freeform 734" descr="" title="">
                  <a:extLst>
                    <a:ext uri="{FF2B5EF4-FFF2-40B4-BE49-F238E27FC236}">
                      <a16:creationId xmlns:a16="http://schemas.microsoft.com/office/drawing/2014/main" id="{2266688C-E599-4FCA-BB52-60F552C53EF1}"/>
                    </a:ext>
                  </a:extLst>
                </p:cNvPr>
                <p:cNvSpPr>
                  <a:spLocks noChangeArrowheads="1"/>
                </p:cNvSpPr>
                <p:nvPr/>
              </p:nvSpPr>
              <p:spPr bwMode="auto">
                <a:xfrm rot="5400000">
                  <a:off x="1709458" y="2739900"/>
                  <a:ext cx="238683" cy="259745"/>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chemeClr val="tx2"/>
                </a:solidFill>
                <a:ln>
                  <a:noFill/>
                </a:ln>
                <a:effectLst/>
              </p:spPr>
              <p:txBody>
                <a:bodyPr wrap="none" anchor="ctr"/>
                <a:lstStyle/>
                <a:p>
                  <a:endParaRPr lang="en-US" sz="1200" b="1" dirty="0">
                    <a:solidFill>
                      <a:schemeClr val="bg1"/>
                    </a:solidFill>
                    <a:latin typeface="Arial" panose="020B0604020202020204" pitchFamily="34" charset="0"/>
                    <a:cs typeface="Arial" panose="020B0604020202020204" pitchFamily="34" charset="0"/>
                  </a:endParaRPr>
                </a:p>
              </p:txBody>
            </p:sp>
          </p:grpSp>
          <p:grpSp>
            <p:nvGrpSpPr>
              <p:cNvPr id="5" name="Group 4" descr="" title="">
                <a:extLst>
                  <a:ext uri="{FF2B5EF4-FFF2-40B4-BE49-F238E27FC236}">
                    <a16:creationId xmlns:a16="http://schemas.microsoft.com/office/drawing/2014/main" id="{F1C33C04-413C-4C23-8F4B-35258B9286CD}"/>
                  </a:ext>
                </a:extLst>
              </p:cNvPr>
              <p:cNvGrpSpPr/>
              <p:nvPr/>
            </p:nvGrpSpPr>
            <p:grpSpPr>
              <a:xfrm>
                <a:off x="4240305" y="2571751"/>
                <a:ext cx="1828800" cy="432177"/>
                <a:chOff x="3841751" y="2571751"/>
                <a:chExt cx="1828800" cy="432177"/>
              </a:xfrm>
              <a:solidFill>
                <a:schemeClr val="tx2"/>
              </a:solidFill>
            </p:grpSpPr>
            <p:sp>
              <p:nvSpPr>
                <p:cNvPr id="29" name="Rectangle 28" descr="" title="">
                  <a:extLst>
                    <a:ext uri="{FF2B5EF4-FFF2-40B4-BE49-F238E27FC236}">
                      <a16:creationId xmlns:a16="http://schemas.microsoft.com/office/drawing/2014/main" id="{EABC4C5D-611F-49AF-AB0A-CE9E452E0EF8}"/>
                    </a:ext>
                  </a:extLst>
                </p:cNvPr>
                <p:cNvSpPr/>
                <p:nvPr/>
              </p:nvSpPr>
              <p:spPr>
                <a:xfrm>
                  <a:off x="3841751" y="2571751"/>
                  <a:ext cx="1828800" cy="2245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r>
                    <a:rPr lang="en-US" sz="1200" b="1" dirty="0">
                      <a:solidFill>
                        <a:schemeClr val="bg1"/>
                      </a:solidFill>
                      <a:latin typeface="Arial" panose="020B0604020202020204" pitchFamily="34" charset="0"/>
                      <a:cs typeface="Arial" panose="020B0604020202020204" pitchFamily="34" charset="0"/>
                    </a:rPr>
                    <a:t>24 March 2023</a:t>
                  </a:r>
                </a:p>
              </p:txBody>
            </p:sp>
            <p:sp>
              <p:nvSpPr>
                <p:cNvPr id="30" name="Freeform 734" descr="" title="">
                  <a:extLst>
                    <a:ext uri="{FF2B5EF4-FFF2-40B4-BE49-F238E27FC236}">
                      <a16:creationId xmlns:a16="http://schemas.microsoft.com/office/drawing/2014/main" id="{C457E364-DABF-4732-BB3E-20242BB49318}"/>
                    </a:ext>
                  </a:extLst>
                </p:cNvPr>
                <p:cNvSpPr>
                  <a:spLocks noChangeArrowheads="1"/>
                </p:cNvSpPr>
                <p:nvPr/>
              </p:nvSpPr>
              <p:spPr bwMode="auto">
                <a:xfrm rot="5400000">
                  <a:off x="4636810" y="2754714"/>
                  <a:ext cx="238683" cy="259745"/>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grpFill/>
                <a:ln>
                  <a:noFill/>
                </a:ln>
                <a:effectLst/>
              </p:spPr>
              <p:txBody>
                <a:bodyPr wrap="none" anchor="ctr"/>
                <a:lstStyle/>
                <a:p>
                  <a:endParaRPr lang="en-US" sz="1200" b="1" dirty="0">
                    <a:solidFill>
                      <a:schemeClr val="bg1"/>
                    </a:solidFill>
                    <a:latin typeface="Arial" panose="020B0604020202020204" pitchFamily="34" charset="0"/>
                    <a:cs typeface="Arial" panose="020B0604020202020204" pitchFamily="34" charset="0"/>
                  </a:endParaRPr>
                </a:p>
              </p:txBody>
            </p:sp>
          </p:grpSp>
          <p:grpSp>
            <p:nvGrpSpPr>
              <p:cNvPr id="14" name="Group 13" descr="" title="">
                <a:extLst>
                  <a:ext uri="{FF2B5EF4-FFF2-40B4-BE49-F238E27FC236}">
                    <a16:creationId xmlns:a16="http://schemas.microsoft.com/office/drawing/2014/main" id="{BAB51535-5FF9-468A-8533-3167F9F50637}"/>
                  </a:ext>
                </a:extLst>
              </p:cNvPr>
              <p:cNvGrpSpPr/>
              <p:nvPr/>
            </p:nvGrpSpPr>
            <p:grpSpPr>
              <a:xfrm>
                <a:off x="2415024" y="2375505"/>
                <a:ext cx="1828800" cy="420832"/>
                <a:chOff x="2415024" y="2375505"/>
                <a:chExt cx="1828800" cy="420832"/>
              </a:xfrm>
            </p:grpSpPr>
            <p:sp>
              <p:nvSpPr>
                <p:cNvPr id="37" name="Rectangle 36" descr="" title="">
                  <a:extLst>
                    <a:ext uri="{FF2B5EF4-FFF2-40B4-BE49-F238E27FC236}">
                      <a16:creationId xmlns:a16="http://schemas.microsoft.com/office/drawing/2014/main" id="{E89BE074-2020-49E8-A6BC-C661E7BD2041}"/>
                    </a:ext>
                  </a:extLst>
                </p:cNvPr>
                <p:cNvSpPr/>
                <p:nvPr/>
              </p:nvSpPr>
              <p:spPr>
                <a:xfrm>
                  <a:off x="2415024" y="2571753"/>
                  <a:ext cx="1828800" cy="2245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r>
                    <a:rPr lang="en-US" sz="1200" b="1" dirty="0">
                      <a:solidFill>
                        <a:schemeClr val="bg1"/>
                      </a:solidFill>
                      <a:latin typeface="Arial" panose="020B0604020202020204" pitchFamily="34" charset="0"/>
                      <a:cs typeface="Arial" panose="020B0604020202020204" pitchFamily="34" charset="0"/>
                    </a:rPr>
                    <a:t>February 2022</a:t>
                  </a:r>
                </a:p>
              </p:txBody>
            </p:sp>
            <p:sp>
              <p:nvSpPr>
                <p:cNvPr id="39" name="Freeform 734" descr="" title="">
                  <a:extLst>
                    <a:ext uri="{FF2B5EF4-FFF2-40B4-BE49-F238E27FC236}">
                      <a16:creationId xmlns:a16="http://schemas.microsoft.com/office/drawing/2014/main" id="{A1D9B580-3A74-4677-A5CE-CA19ED5A8252}"/>
                    </a:ext>
                  </a:extLst>
                </p:cNvPr>
                <p:cNvSpPr>
                  <a:spLocks noChangeArrowheads="1"/>
                </p:cNvSpPr>
                <p:nvPr/>
              </p:nvSpPr>
              <p:spPr bwMode="auto">
                <a:xfrm rot="16200000">
                  <a:off x="3210083" y="2364973"/>
                  <a:ext cx="238682" cy="259745"/>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chemeClr val="accent3"/>
                </a:solidFill>
                <a:ln>
                  <a:noFill/>
                </a:ln>
                <a:effectLst/>
              </p:spPr>
              <p:txBody>
                <a:bodyPr wrap="none" anchor="ctr"/>
                <a:lstStyle/>
                <a:p>
                  <a:endParaRPr lang="en-US" sz="1200" b="1" dirty="0">
                    <a:solidFill>
                      <a:schemeClr val="bg1"/>
                    </a:solidFill>
                    <a:latin typeface="Arial" panose="020B0604020202020204" pitchFamily="34" charset="0"/>
                    <a:cs typeface="Arial" panose="020B0604020202020204" pitchFamily="34" charset="0"/>
                  </a:endParaRPr>
                </a:p>
              </p:txBody>
            </p:sp>
          </p:grpSp>
          <p:grpSp>
            <p:nvGrpSpPr>
              <p:cNvPr id="15" name="Group 14" descr="" title="">
                <a:extLst>
                  <a:ext uri="{FF2B5EF4-FFF2-40B4-BE49-F238E27FC236}">
                    <a16:creationId xmlns:a16="http://schemas.microsoft.com/office/drawing/2014/main" id="{4ADC7086-FF0A-4975-8B88-23109D4F409A}"/>
                  </a:ext>
                </a:extLst>
              </p:cNvPr>
              <p:cNvGrpSpPr/>
              <p:nvPr/>
            </p:nvGrpSpPr>
            <p:grpSpPr>
              <a:xfrm>
                <a:off x="6066367" y="2380829"/>
                <a:ext cx="1828800" cy="416636"/>
                <a:chOff x="5700794" y="2382734"/>
                <a:chExt cx="1828800" cy="416636"/>
              </a:xfrm>
            </p:grpSpPr>
            <p:sp>
              <p:nvSpPr>
                <p:cNvPr id="40" name="Round Same Side Corner Rectangle 108" descr="" title="">
                  <a:extLst>
                    <a:ext uri="{FF2B5EF4-FFF2-40B4-BE49-F238E27FC236}">
                      <a16:creationId xmlns:a16="http://schemas.microsoft.com/office/drawing/2014/main" id="{D88F2353-7206-42CB-B77A-8E0C0DF5A787}"/>
                    </a:ext>
                  </a:extLst>
                </p:cNvPr>
                <p:cNvSpPr/>
                <p:nvPr/>
              </p:nvSpPr>
              <p:spPr>
                <a:xfrm rot="5400000">
                  <a:off x="6502903" y="1772679"/>
                  <a:ext cx="224582" cy="1828800"/>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200" b="1" dirty="0">
                    <a:solidFill>
                      <a:schemeClr val="bg1"/>
                    </a:solidFill>
                    <a:latin typeface="Arial" panose="020B0604020202020204" pitchFamily="34" charset="0"/>
                    <a:cs typeface="Arial" panose="020B0604020202020204" pitchFamily="34" charset="0"/>
                  </a:endParaRPr>
                </a:p>
              </p:txBody>
            </p:sp>
            <p:sp>
              <p:nvSpPr>
                <p:cNvPr id="41" name="Freeform 734" descr="" title="">
                  <a:extLst>
                    <a:ext uri="{FF2B5EF4-FFF2-40B4-BE49-F238E27FC236}">
                      <a16:creationId xmlns:a16="http://schemas.microsoft.com/office/drawing/2014/main" id="{D1E91A7A-2BB0-4243-856E-372148384AB2}"/>
                    </a:ext>
                  </a:extLst>
                </p:cNvPr>
                <p:cNvSpPr>
                  <a:spLocks noChangeArrowheads="1"/>
                </p:cNvSpPr>
                <p:nvPr/>
              </p:nvSpPr>
              <p:spPr bwMode="auto">
                <a:xfrm rot="16200000">
                  <a:off x="6495853" y="2372202"/>
                  <a:ext cx="238682" cy="259745"/>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chemeClr val="accent3"/>
                </a:solidFill>
                <a:ln>
                  <a:noFill/>
                </a:ln>
                <a:effectLst/>
              </p:spPr>
              <p:txBody>
                <a:bodyPr wrap="none" anchor="ctr"/>
                <a:lstStyle/>
                <a:p>
                  <a:endParaRPr lang="en-US" sz="1200" b="1" dirty="0">
                    <a:solidFill>
                      <a:schemeClr val="bg1"/>
                    </a:solidFill>
                    <a:latin typeface="Arial" panose="020B0604020202020204" pitchFamily="34" charset="0"/>
                    <a:cs typeface="Arial" panose="020B0604020202020204" pitchFamily="34" charset="0"/>
                  </a:endParaRPr>
                </a:p>
              </p:txBody>
            </p:sp>
          </p:grpSp>
        </p:grpSp>
        <p:sp>
          <p:nvSpPr>
            <p:cNvPr id="42" name="TextBox 41" descr="" title="">
              <a:extLst>
                <a:ext uri="{FF2B5EF4-FFF2-40B4-BE49-F238E27FC236}">
                  <a16:creationId xmlns:a16="http://schemas.microsoft.com/office/drawing/2014/main" id="{176E89B0-BA39-4D5B-BB67-87E8AD62DE1D}"/>
                </a:ext>
              </a:extLst>
            </p:cNvPr>
            <p:cNvSpPr txBox="1"/>
            <p:nvPr/>
          </p:nvSpPr>
          <p:spPr>
            <a:xfrm>
              <a:off x="1047550" y="2552497"/>
              <a:ext cx="1600200" cy="276999"/>
            </a:xfrm>
            <a:prstGeom prst="rect">
              <a:avLst/>
            </a:prstGeom>
            <a:noFill/>
          </p:spPr>
          <p:txBody>
            <a:bodyPr wrap="square" rtlCol="0">
              <a:spAutoFit/>
            </a:bodyPr>
            <a:lstStyle/>
            <a:p>
              <a:pPr algn="ctr"/>
              <a:r>
                <a:rPr lang="en-GB" sz="1200" b="1" dirty="0">
                  <a:solidFill>
                    <a:schemeClr val="bg1"/>
                  </a:solidFill>
                </a:rPr>
                <a:t>September 2019</a:t>
              </a:r>
            </a:p>
          </p:txBody>
        </p:sp>
        <p:sp>
          <p:nvSpPr>
            <p:cNvPr id="47" name="TextBox 46" descr="" title="">
              <a:extLst>
                <a:ext uri="{FF2B5EF4-FFF2-40B4-BE49-F238E27FC236}">
                  <a16:creationId xmlns:a16="http://schemas.microsoft.com/office/drawing/2014/main" id="{86C510FC-DE6F-412F-A46F-409E070CA342}"/>
                </a:ext>
              </a:extLst>
            </p:cNvPr>
            <p:cNvSpPr txBox="1"/>
            <p:nvPr/>
          </p:nvSpPr>
          <p:spPr>
            <a:xfrm>
              <a:off x="6511209" y="2543661"/>
              <a:ext cx="1600200" cy="276999"/>
            </a:xfrm>
            <a:prstGeom prst="rect">
              <a:avLst/>
            </a:prstGeom>
            <a:noFill/>
          </p:spPr>
          <p:txBody>
            <a:bodyPr wrap="square" rtlCol="0">
              <a:spAutoFit/>
            </a:bodyPr>
            <a:lstStyle/>
            <a:p>
              <a:pPr algn="ctr"/>
              <a:r>
                <a:rPr lang="en-GB" sz="1200" b="1" dirty="0">
                  <a:solidFill>
                    <a:schemeClr val="bg1"/>
                  </a:solidFill>
                </a:rPr>
                <a:t>2 October 2024</a:t>
              </a:r>
            </a:p>
          </p:txBody>
        </p:sp>
      </p:grpSp>
      <p:sp>
        <p:nvSpPr>
          <p:cNvPr id="49" name="TextBox 48" descr="" title="">
            <a:extLst>
              <a:ext uri="{FF2B5EF4-FFF2-40B4-BE49-F238E27FC236}">
                <a16:creationId xmlns:a16="http://schemas.microsoft.com/office/drawing/2014/main" id="{2B0D0098-2D0E-4DB9-A02B-A9A17809069A}"/>
              </a:ext>
            </a:extLst>
          </p:cNvPr>
          <p:cNvSpPr txBox="1"/>
          <p:nvPr/>
        </p:nvSpPr>
        <p:spPr>
          <a:xfrm>
            <a:off x="918291" y="3846552"/>
            <a:ext cx="1827275" cy="400110"/>
          </a:xfrm>
          <a:prstGeom prst="rect">
            <a:avLst/>
          </a:prstGeom>
          <a:noFill/>
        </p:spPr>
        <p:txBody>
          <a:bodyPr wrap="square" rtlCol="0">
            <a:spAutoFit/>
          </a:bodyPr>
          <a:lstStyle/>
          <a:p>
            <a:r>
              <a:rPr lang="en-US" sz="1000" dirty="0"/>
              <a:t>SFC launched a consultation to propose a new </a:t>
            </a:r>
            <a:r>
              <a:rPr lang="en-US" sz="1000" dirty="0" err="1"/>
              <a:t>RA13</a:t>
            </a:r>
            <a:endParaRPr lang="en-US" sz="1000" dirty="0"/>
          </a:p>
        </p:txBody>
      </p:sp>
      <p:sp>
        <p:nvSpPr>
          <p:cNvPr id="50" name="TextBox 49" descr="" title="">
            <a:extLst>
              <a:ext uri="{FF2B5EF4-FFF2-40B4-BE49-F238E27FC236}">
                <a16:creationId xmlns:a16="http://schemas.microsoft.com/office/drawing/2014/main" id="{262B1C6C-D393-497B-94E1-C324EBA2F6A7}"/>
              </a:ext>
            </a:extLst>
          </p:cNvPr>
          <p:cNvSpPr txBox="1"/>
          <p:nvPr/>
        </p:nvSpPr>
        <p:spPr>
          <a:xfrm>
            <a:off x="2504975" y="1276350"/>
            <a:ext cx="2359834" cy="1938992"/>
          </a:xfrm>
          <a:prstGeom prst="rect">
            <a:avLst/>
          </a:prstGeom>
          <a:noFill/>
        </p:spPr>
        <p:txBody>
          <a:bodyPr wrap="square" rtlCol="0">
            <a:spAutoFit/>
          </a:bodyPr>
          <a:lstStyle/>
          <a:p>
            <a:r>
              <a:rPr lang="en-US" sz="1000" dirty="0"/>
              <a:t>SFC published the: </a:t>
            </a:r>
          </a:p>
          <a:p>
            <a:pPr marL="171450" indent="-171450">
              <a:buClr>
                <a:schemeClr val="tx2"/>
              </a:buClr>
              <a:buSzPct val="80000"/>
              <a:buFont typeface="Wingdings" panose="05000000000000000000" pitchFamily="2" charset="2"/>
              <a:buChar char="n"/>
            </a:pPr>
            <a:r>
              <a:rPr lang="en-US" sz="1000" dirty="0"/>
              <a:t>"Consultation Conclusions on the Proposed Regulatory Regime for Depositaries of SFC-authorised Collective Investment Schemes"</a:t>
            </a:r>
          </a:p>
          <a:p>
            <a:pPr marL="171450" indent="-171450">
              <a:buClr>
                <a:schemeClr val="tx2"/>
              </a:buClr>
              <a:buSzPct val="80000"/>
              <a:buFont typeface="Wingdings" panose="05000000000000000000" pitchFamily="2" charset="2"/>
              <a:buChar char="n"/>
            </a:pPr>
            <a:r>
              <a:rPr lang="en-US" sz="1000" dirty="0"/>
              <a:t>"Further Consultation on Proposed Amendments to Subsidiary Legislation and SFC Codes and Guidelines to Implement the Regulatory Regime for Depositaries of SFC-authorised Collective Investment Schemes"</a:t>
            </a:r>
          </a:p>
        </p:txBody>
      </p:sp>
      <p:sp>
        <p:nvSpPr>
          <p:cNvPr id="51" name="TextBox 50" descr="" title="">
            <a:extLst>
              <a:ext uri="{FF2B5EF4-FFF2-40B4-BE49-F238E27FC236}">
                <a16:creationId xmlns:a16="http://schemas.microsoft.com/office/drawing/2014/main" id="{80A6D88D-8A22-4B53-B1FF-8ADD95B2506C}"/>
              </a:ext>
            </a:extLst>
          </p:cNvPr>
          <p:cNvSpPr txBox="1"/>
          <p:nvPr/>
        </p:nvSpPr>
        <p:spPr>
          <a:xfrm>
            <a:off x="4564821" y="3846552"/>
            <a:ext cx="1827275" cy="553998"/>
          </a:xfrm>
          <a:prstGeom prst="rect">
            <a:avLst/>
          </a:prstGeom>
          <a:noFill/>
        </p:spPr>
        <p:txBody>
          <a:bodyPr wrap="square" rtlCol="0">
            <a:spAutoFit/>
          </a:bodyPr>
          <a:lstStyle/>
          <a:p>
            <a:r>
              <a:rPr lang="en-US" sz="1000" dirty="0"/>
              <a:t>Legislative amendments to the SFO and its subsidiary legislations were gazetted</a:t>
            </a:r>
          </a:p>
        </p:txBody>
      </p:sp>
      <p:sp>
        <p:nvSpPr>
          <p:cNvPr id="52" name="TextBox 51" descr="" title="">
            <a:extLst>
              <a:ext uri="{FF2B5EF4-FFF2-40B4-BE49-F238E27FC236}">
                <a16:creationId xmlns:a16="http://schemas.microsoft.com/office/drawing/2014/main" id="{3681551C-32E5-48BE-9B1E-0EA5B259984E}"/>
              </a:ext>
            </a:extLst>
          </p:cNvPr>
          <p:cNvSpPr txBox="1"/>
          <p:nvPr/>
        </p:nvSpPr>
        <p:spPr>
          <a:xfrm>
            <a:off x="6384408" y="2507456"/>
            <a:ext cx="1827275" cy="707886"/>
          </a:xfrm>
          <a:prstGeom prst="rect">
            <a:avLst/>
          </a:prstGeom>
          <a:noFill/>
        </p:spPr>
        <p:txBody>
          <a:bodyPr wrap="square" rtlCol="0">
            <a:spAutoFit/>
          </a:bodyPr>
          <a:lstStyle/>
          <a:p>
            <a:r>
              <a:rPr lang="en-US" sz="1000" dirty="0"/>
              <a:t>RA 13 regime will come into effect (subject to the completion of the legislative process)</a:t>
            </a:r>
          </a:p>
        </p:txBody>
      </p:sp>
    </p:spTree>
    <p:extLst>
      <p:ext uri="{BB962C8B-B14F-4D97-AF65-F5344CB8AC3E}">
        <p14:creationId xmlns:p14="http://schemas.microsoft.com/office/powerpoint/2010/main" val="3027358893"/>
      </p:ext>
    </p:extLst>
  </p:cSld>
  <p:clrMapOvr>
    <a:masterClrMapping/>
  </p:clrMapOvr>
</p:sld>
</file>

<file path=ppt/slides/slide6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7" name="Title 3" descr="" title=""/>
          <p:cNvSpPr txBox="1">
            <a:spLocks/>
          </p:cNvSpPr>
          <p:nvPr/>
        </p:nvSpPr>
        <p:spPr>
          <a:xfrm>
            <a:off x="304800" y="409298"/>
            <a:ext cx="6019800" cy="486053"/>
          </a:xfrm>
          <a:prstGeom prst="rect">
            <a:avLst/>
          </a:prstGeom>
        </p:spPr>
        <p:txBody>
          <a:bodyPr lIns="0" tIns="0" rIns="0" bIns="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pPr defTabSz="685800"/>
            <a:endParaRPr lang="en-GB" sz="3800" b="1" spc="-100" dirty="0">
              <a:solidFill>
                <a:srgbClr val="EE3135"/>
              </a:solidFill>
              <a:latin typeface="Arial"/>
            </a:endParaRPr>
          </a:p>
        </p:txBody>
      </p:sp>
      <p:sp>
        <p:nvSpPr>
          <p:cNvPr id="4" name="Title 3" descr="" title=""/>
          <p:cNvSpPr>
            <a:spLocks noGrp="1"/>
          </p:cNvSpPr>
          <p:nvPr>
            <p:ph type="title"/>
          </p:nvPr>
        </p:nvSpPr>
        <p:spPr>
          <a:xfrm>
            <a:off x="566739" y="275484"/>
            <a:ext cx="8037512" cy="411480"/>
          </a:xfrm>
        </p:spPr>
        <p:txBody>
          <a:bodyPr/>
          <a:lstStyle/>
          <a:p>
            <a:r>
              <a:rPr lang="en-GB" dirty="0"/>
              <a:t>Summary: RA 13 Licensing Regime</a:t>
            </a:r>
          </a:p>
        </p:txBody>
      </p:sp>
      <p:sp>
        <p:nvSpPr>
          <p:cNvPr id="5" name="Content Placeholder 4" descr="" title="">
            <a:extLst>
              <a:ext uri="{FF2B5EF4-FFF2-40B4-BE49-F238E27FC236}">
                <a16:creationId xmlns:a16="http://schemas.microsoft.com/office/drawing/2014/main" id="{7FC2E77A-0A95-4797-9244-3B25359A15A3}"/>
              </a:ext>
            </a:extLst>
          </p:cNvPr>
          <p:cNvSpPr>
            <a:spLocks noGrp="1"/>
          </p:cNvSpPr>
          <p:nvPr>
            <p:ph sz="quarter" idx="12"/>
          </p:nvPr>
        </p:nvSpPr>
        <p:spPr>
          <a:xfrm>
            <a:off x="566738" y="820778"/>
            <a:ext cx="8424862" cy="3240087"/>
          </a:xfrm>
        </p:spPr>
        <p:txBody>
          <a:bodyPr/>
          <a:lstStyle/>
          <a:p>
            <a:pPr marL="228600">
              <a:buClr>
                <a:srgbClr val="FF0000"/>
              </a:buClr>
              <a:buSzPct val="150000"/>
            </a:pPr>
            <a:endParaRPr lang="en-US" b="0" dirty="0">
              <a:solidFill>
                <a:schemeClr val="tx1"/>
              </a:solidFill>
            </a:endParaRPr>
          </a:p>
          <a:p>
            <a:pPr marL="514350" indent="-285750">
              <a:buClr>
                <a:srgbClr val="FF0000"/>
              </a:buClr>
              <a:buSzPct val="150000"/>
              <a:buFont typeface="Wingdings" panose="05000000000000000000" pitchFamily="2" charset="2"/>
              <a:buChar char="§"/>
            </a:pPr>
            <a:endParaRPr lang="en-GB" dirty="0"/>
          </a:p>
          <a:p>
            <a:pPr marL="285750" indent="-285750">
              <a:buClr>
                <a:srgbClr val="FF0000"/>
              </a:buClr>
              <a:buSzPct val="150000"/>
              <a:buFont typeface="Wingdings" panose="05000000000000000000" pitchFamily="2" charset="2"/>
              <a:buChar char="§"/>
            </a:pPr>
            <a:endParaRPr lang="en-GB" dirty="0"/>
          </a:p>
        </p:txBody>
      </p:sp>
      <p:graphicFrame>
        <p:nvGraphicFramePr>
          <p:cNvPr id="3" name="Table 5" descr="" title="">
            <a:extLst>
              <a:ext uri="{FF2B5EF4-FFF2-40B4-BE49-F238E27FC236}">
                <a16:creationId xmlns:a16="http://schemas.microsoft.com/office/drawing/2014/main" id="{4355CBF5-F892-4F50-B9A3-54C3E7C0EF1A}"/>
              </a:ext>
            </a:extLst>
          </p:cNvPr>
          <p:cNvGraphicFramePr>
            <a:graphicFrameLocks noGrp="1"/>
          </p:cNvGraphicFramePr>
          <p:nvPr>
            <p:extLst>
              <p:ext uri="{D42A27DB-BD31-4B8C-83A1-F6EECF244321}">
                <p14:modId xmlns:p14="http://schemas.microsoft.com/office/powerpoint/2010/main" val="1495318365"/>
              </p:ext>
            </p:extLst>
          </p:nvPr>
        </p:nvGraphicFramePr>
        <p:xfrm>
          <a:off x="566738" y="935991"/>
          <a:ext cx="7662862" cy="4023360"/>
        </p:xfrm>
        <a:graphic>
          <a:graphicData uri="http://schemas.openxmlformats.org/drawingml/2006/table">
            <a:tbl>
              <a:tblPr firstRow="1" bandRow="1">
                <a:tableStyleId>{5C22544A-7EE6-4342-B048-85BDC9FD1C3A}</a:tableStyleId>
              </a:tblPr>
              <a:tblGrid>
                <a:gridCol w="7662862">
                  <a:extLst>
                    <a:ext uri="{9D8B030D-6E8A-4147-A177-3AD203B41FA5}">
                      <a16:colId xmlns:a16="http://schemas.microsoft.com/office/drawing/2014/main" val="77505478"/>
                    </a:ext>
                  </a:extLst>
                </a:gridCol>
              </a:tblGrid>
              <a:tr h="223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Schedule 11 to the Code of Conduct </a:t>
                      </a:r>
                      <a:endParaRPr lang="en-US" sz="1800" b="0" dirty="0">
                        <a:solidFill>
                          <a:schemeClr val="bg1"/>
                        </a:solidFill>
                      </a:endParaRPr>
                    </a:p>
                  </a:txBody>
                  <a:tcPr/>
                </a:tc>
                <a:extLst>
                  <a:ext uri="{0D108BD9-81ED-4DB2-BD59-A6C34878D82A}">
                    <a16:rowId xmlns:a16="http://schemas.microsoft.com/office/drawing/2014/main" val="642677553"/>
                  </a:ext>
                </a:extLst>
              </a:tr>
              <a:tr h="370840">
                <a:tc>
                  <a:txBody>
                    <a:bodyPr/>
                    <a:lstStyle/>
                    <a:p>
                      <a:pPr marL="342900" indent="-342900">
                        <a:buClrTx/>
                        <a:buFont typeface="+mj-lt"/>
                        <a:buAutoNum type="arabicPeriod"/>
                      </a:pPr>
                      <a:r>
                        <a:rPr lang="en-GB" b="0" dirty="0">
                          <a:solidFill>
                            <a:schemeClr val="bg2">
                              <a:lumMod val="65000"/>
                              <a:lumOff val="35000"/>
                            </a:schemeClr>
                          </a:solidFill>
                        </a:rPr>
                        <a:t>Communication with management company</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b="0" dirty="0">
                          <a:solidFill>
                            <a:schemeClr val="bg2">
                              <a:lumMod val="65000"/>
                              <a:lumOff val="35000"/>
                            </a:schemeClr>
                          </a:solidFill>
                        </a:rPr>
                        <a:t>Subscription and redemption</a:t>
                      </a:r>
                    </a:p>
                    <a:p>
                      <a:pPr marL="342900" indent="-342900">
                        <a:buClrTx/>
                        <a:buFont typeface="+mj-lt"/>
                        <a:buAutoNum type="arabicPeriod"/>
                      </a:pPr>
                      <a:r>
                        <a:rPr lang="en-GB" dirty="0">
                          <a:solidFill>
                            <a:schemeClr val="tx1"/>
                          </a:solidFill>
                        </a:rPr>
                        <a:t>Appointment and oversight of delegates or third parties </a:t>
                      </a:r>
                    </a:p>
                    <a:p>
                      <a:pPr marL="342900" indent="-342900">
                        <a:buClrTx/>
                        <a:buFont typeface="+mj-lt"/>
                        <a:buAutoNum type="arabicPeriod"/>
                      </a:pPr>
                      <a:r>
                        <a:rPr lang="en-GB" dirty="0">
                          <a:solidFill>
                            <a:schemeClr val="tx1"/>
                          </a:solidFill>
                        </a:rPr>
                        <a:t>Record-keeping</a:t>
                      </a:r>
                    </a:p>
                    <a:p>
                      <a:pPr marL="342900" indent="-342900">
                        <a:buClrTx/>
                        <a:buFont typeface="+mj-lt"/>
                        <a:buAutoNum type="arabicPeriod"/>
                      </a:pPr>
                      <a:r>
                        <a:rPr lang="en-GB" dirty="0">
                          <a:solidFill>
                            <a:schemeClr val="tx1"/>
                          </a:solidFill>
                        </a:rPr>
                        <a:t>Oversight of the Relevant CIS</a:t>
                      </a:r>
                    </a:p>
                    <a:p>
                      <a:pPr marL="342900" indent="-342900">
                        <a:buClrTx/>
                        <a:buFont typeface="+mj-lt"/>
                        <a:buAutoNum type="arabicPeriod"/>
                      </a:pPr>
                      <a:r>
                        <a:rPr lang="en-GB" dirty="0">
                          <a:solidFill>
                            <a:schemeClr val="tx1"/>
                          </a:solidFill>
                        </a:rPr>
                        <a:t>Valuation / price / net asset value calculation monitoring </a:t>
                      </a:r>
                    </a:p>
                    <a:p>
                      <a:pPr marL="342900" indent="-342900">
                        <a:buClrTx/>
                        <a:buFont typeface="+mj-lt"/>
                        <a:buAutoNum type="arabicPeriod"/>
                      </a:pPr>
                      <a:r>
                        <a:rPr lang="en-GB" dirty="0">
                          <a:solidFill>
                            <a:schemeClr val="tx1"/>
                          </a:solidFill>
                        </a:rPr>
                        <a:t>Distribution payments</a:t>
                      </a:r>
                    </a:p>
                    <a:p>
                      <a:pPr marL="342900" indent="-342900">
                        <a:buClrTx/>
                        <a:buFont typeface="+mj-lt"/>
                        <a:buAutoNum type="arabicPeriod"/>
                      </a:pPr>
                      <a:r>
                        <a:rPr lang="en-GB" dirty="0">
                          <a:solidFill>
                            <a:schemeClr val="tx1"/>
                          </a:solidFill>
                        </a:rPr>
                        <a:t>Cash flow monitoring </a:t>
                      </a:r>
                    </a:p>
                    <a:p>
                      <a:pPr marL="342900" indent="-342900">
                        <a:buClrTx/>
                        <a:buFont typeface="+mj-lt"/>
                        <a:buAutoNum type="arabicPeriod"/>
                      </a:pPr>
                      <a:r>
                        <a:rPr lang="en-GB" dirty="0">
                          <a:solidFill>
                            <a:schemeClr val="tx1"/>
                          </a:solidFill>
                        </a:rPr>
                        <a:t>Investment monitoring </a:t>
                      </a:r>
                    </a:p>
                    <a:p>
                      <a:pPr marL="342900" indent="-342900">
                        <a:buClrTx/>
                        <a:buFont typeface="+mj-lt"/>
                        <a:buAutoNum type="arabicPeriod"/>
                      </a:pPr>
                      <a:r>
                        <a:rPr lang="en-GB" dirty="0">
                          <a:solidFill>
                            <a:schemeClr val="tx1"/>
                          </a:solidFill>
                        </a:rPr>
                        <a:t>Custody and safekeeping</a:t>
                      </a:r>
                    </a:p>
                    <a:p>
                      <a:pPr marL="342900" indent="-342900">
                        <a:buClrTx/>
                        <a:buFont typeface="+mj-lt"/>
                        <a:buAutoNum type="arabicPeriod"/>
                      </a:pPr>
                      <a:r>
                        <a:rPr lang="en-GB" dirty="0">
                          <a:solidFill>
                            <a:schemeClr val="tx1"/>
                          </a:solidFill>
                        </a:rPr>
                        <a:t>Connected party transaction</a:t>
                      </a:r>
                    </a:p>
                    <a:p>
                      <a:pPr marL="342900" indent="-342900">
                        <a:buClrTx/>
                        <a:buFont typeface="+mj-lt"/>
                        <a:buAutoNum type="arabicPeriod"/>
                      </a:pPr>
                      <a:r>
                        <a:rPr lang="en-GB" dirty="0">
                          <a:solidFill>
                            <a:schemeClr val="tx1"/>
                          </a:solidFill>
                        </a:rPr>
                        <a:t>Handling different classes of investors fairly</a:t>
                      </a:r>
                    </a:p>
                    <a:p>
                      <a:pPr marL="342900" indent="-342900">
                        <a:buClrTx/>
                        <a:buFont typeface="+mj-lt"/>
                        <a:buAutoNum type="arabicPeriod"/>
                      </a:pPr>
                      <a:r>
                        <a:rPr lang="en-GB" dirty="0">
                          <a:solidFill>
                            <a:schemeClr val="tx1"/>
                          </a:solidFill>
                        </a:rPr>
                        <a:t>Professional indemnity </a:t>
                      </a:r>
                    </a:p>
                  </a:txBody>
                  <a:tcPr/>
                </a:tc>
                <a:extLst>
                  <a:ext uri="{0D108BD9-81ED-4DB2-BD59-A6C34878D82A}">
                    <a16:rowId xmlns:a16="http://schemas.microsoft.com/office/drawing/2014/main" val="2247439093"/>
                  </a:ext>
                </a:extLst>
              </a:tr>
            </a:tbl>
          </a:graphicData>
        </a:graphic>
      </p:graphicFrame>
    </p:spTree>
    <p:extLst>
      <p:ext uri="{BB962C8B-B14F-4D97-AF65-F5344CB8AC3E}">
        <p14:creationId xmlns:p14="http://schemas.microsoft.com/office/powerpoint/2010/main" val="1118514442"/>
      </p:ext>
    </p:extLst>
  </p:cSld>
  <p:clrMapOvr>
    <a:masterClrMapping/>
  </p:clrMapOvr>
</p:sld>
</file>

<file path=ppt/slides/slide6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7" name="Title 3" descr="" title=""/>
          <p:cNvSpPr txBox="1">
            <a:spLocks/>
          </p:cNvSpPr>
          <p:nvPr/>
        </p:nvSpPr>
        <p:spPr>
          <a:xfrm>
            <a:off x="304800" y="409298"/>
            <a:ext cx="6019800" cy="486053"/>
          </a:xfrm>
          <a:prstGeom prst="rect">
            <a:avLst/>
          </a:prstGeom>
        </p:spPr>
        <p:txBody>
          <a:bodyPr lIns="0" tIns="0" rIns="0" bIns="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pPr defTabSz="685800"/>
            <a:endParaRPr lang="en-GB" sz="3800" b="1" spc="-100" dirty="0">
              <a:solidFill>
                <a:srgbClr val="EE3135"/>
              </a:solidFill>
              <a:latin typeface="Arial"/>
            </a:endParaRPr>
          </a:p>
        </p:txBody>
      </p:sp>
      <p:sp>
        <p:nvSpPr>
          <p:cNvPr id="4" name="Title 3" descr="" title=""/>
          <p:cNvSpPr>
            <a:spLocks noGrp="1"/>
          </p:cNvSpPr>
          <p:nvPr>
            <p:ph type="title"/>
          </p:nvPr>
        </p:nvSpPr>
        <p:spPr>
          <a:xfrm>
            <a:off x="566739" y="275484"/>
            <a:ext cx="8037512" cy="411480"/>
          </a:xfrm>
        </p:spPr>
        <p:txBody>
          <a:bodyPr/>
          <a:lstStyle/>
          <a:p>
            <a:r>
              <a:rPr lang="en-GB" dirty="0"/>
              <a:t>Summary: RA 13 Licensing Regime</a:t>
            </a:r>
          </a:p>
        </p:txBody>
      </p:sp>
      <p:sp>
        <p:nvSpPr>
          <p:cNvPr id="5" name="Content Placeholder 4" descr="" title="">
            <a:extLst>
              <a:ext uri="{FF2B5EF4-FFF2-40B4-BE49-F238E27FC236}">
                <a16:creationId xmlns:a16="http://schemas.microsoft.com/office/drawing/2014/main" id="{7FC2E77A-0A95-4797-9244-3B25359A15A3}"/>
              </a:ext>
            </a:extLst>
          </p:cNvPr>
          <p:cNvSpPr>
            <a:spLocks noGrp="1"/>
          </p:cNvSpPr>
          <p:nvPr>
            <p:ph sz="quarter" idx="12"/>
          </p:nvPr>
        </p:nvSpPr>
        <p:spPr>
          <a:xfrm>
            <a:off x="566738" y="820778"/>
            <a:ext cx="8424862" cy="3240087"/>
          </a:xfrm>
        </p:spPr>
        <p:txBody>
          <a:bodyPr/>
          <a:lstStyle/>
          <a:p>
            <a:pPr marL="285750" indent="-285750">
              <a:buClr>
                <a:srgbClr val="FF0000"/>
              </a:buClr>
              <a:buSzPct val="150000"/>
              <a:buFont typeface="Wingdings" panose="05000000000000000000" pitchFamily="2" charset="2"/>
              <a:buChar char="§"/>
            </a:pPr>
            <a:r>
              <a:rPr lang="en-GB" dirty="0">
                <a:solidFill>
                  <a:srgbClr val="C00000"/>
                </a:solidFill>
              </a:rPr>
              <a:t>Next steps –</a:t>
            </a:r>
          </a:p>
          <a:p>
            <a:pPr marL="514350" indent="-285750">
              <a:buClr>
                <a:srgbClr val="FF0000"/>
              </a:buClr>
              <a:buSzPct val="150000"/>
              <a:buFont typeface="Wingdings" panose="05000000000000000000" pitchFamily="2" charset="2"/>
              <a:buChar char="§"/>
            </a:pPr>
            <a:r>
              <a:rPr lang="en-GB" dirty="0">
                <a:solidFill>
                  <a:srgbClr val="7F7F7F"/>
                </a:solidFill>
              </a:rPr>
              <a:t>Identify which of your entities will need to be licensed</a:t>
            </a:r>
          </a:p>
          <a:p>
            <a:pPr marL="514350" indent="-285750">
              <a:buClr>
                <a:srgbClr val="FF0000"/>
              </a:buClr>
              <a:buSzPct val="150000"/>
              <a:buFont typeface="Wingdings" panose="05000000000000000000" pitchFamily="2" charset="2"/>
              <a:buChar char="§"/>
            </a:pPr>
            <a:r>
              <a:rPr lang="en-GB" dirty="0">
                <a:solidFill>
                  <a:srgbClr val="7F7F7F"/>
                </a:solidFill>
              </a:rPr>
              <a:t>Identify who the </a:t>
            </a:r>
            <a:r>
              <a:rPr lang="en-GB" dirty="0" err="1">
                <a:solidFill>
                  <a:srgbClr val="7F7F7F"/>
                </a:solidFill>
              </a:rPr>
              <a:t>ROs</a:t>
            </a:r>
            <a:r>
              <a:rPr lang="en-GB" dirty="0">
                <a:solidFill>
                  <a:srgbClr val="7F7F7F"/>
                </a:solidFill>
              </a:rPr>
              <a:t>, </a:t>
            </a:r>
            <a:r>
              <a:rPr lang="en-GB" dirty="0" err="1">
                <a:solidFill>
                  <a:srgbClr val="7F7F7F"/>
                </a:solidFill>
              </a:rPr>
              <a:t>EDs</a:t>
            </a:r>
            <a:r>
              <a:rPr lang="en-GB" dirty="0">
                <a:solidFill>
                  <a:srgbClr val="7F7F7F"/>
                </a:solidFill>
              </a:rPr>
              <a:t> and the MIC(s) will be</a:t>
            </a:r>
          </a:p>
          <a:p>
            <a:pPr marL="514350" indent="-285750">
              <a:buClr>
                <a:srgbClr val="FF0000"/>
              </a:buClr>
              <a:buSzPct val="150000"/>
              <a:buFont typeface="Wingdings" panose="05000000000000000000" pitchFamily="2" charset="2"/>
              <a:buChar char="§"/>
            </a:pPr>
            <a:r>
              <a:rPr lang="en-GB" dirty="0">
                <a:solidFill>
                  <a:srgbClr val="7F7F7F"/>
                </a:solidFill>
              </a:rPr>
              <a:t>Consider whether to (</a:t>
            </a:r>
            <a:r>
              <a:rPr lang="en-GB" dirty="0" err="1">
                <a:solidFill>
                  <a:srgbClr val="7F7F7F"/>
                </a:solidFill>
              </a:rPr>
              <a:t>i</a:t>
            </a:r>
            <a:r>
              <a:rPr lang="en-GB" dirty="0">
                <a:solidFill>
                  <a:srgbClr val="7F7F7F"/>
                </a:solidFill>
              </a:rPr>
              <a:t>) conduct a gap analysis to identify what changes need to be made to your existing polices and procedures or (ii) prepare a new RA 13 compliance manual</a:t>
            </a:r>
          </a:p>
          <a:p>
            <a:pPr marL="514350" indent="-285750">
              <a:buClr>
                <a:srgbClr val="FF0000"/>
              </a:buClr>
              <a:buSzPct val="150000"/>
              <a:buFont typeface="Wingdings" panose="05000000000000000000" pitchFamily="2" charset="2"/>
              <a:buChar char="§"/>
            </a:pPr>
            <a:r>
              <a:rPr lang="en-GB" dirty="0">
                <a:solidFill>
                  <a:srgbClr val="7F7F7F"/>
                </a:solidFill>
              </a:rPr>
              <a:t>Determine how records will be stored (physically or electronically) and whether the existing processes comply with the relevant subsidiary legislation</a:t>
            </a:r>
          </a:p>
          <a:p>
            <a:pPr marL="228600">
              <a:buClr>
                <a:srgbClr val="FF0000"/>
              </a:buClr>
              <a:buSzPct val="150000"/>
            </a:pPr>
            <a:endParaRPr lang="en-GB" dirty="0">
              <a:solidFill>
                <a:srgbClr val="7F7F7F"/>
              </a:solidFill>
            </a:endParaRPr>
          </a:p>
          <a:p>
            <a:pPr marL="285750" indent="-285750">
              <a:buClr>
                <a:srgbClr val="FF0000"/>
              </a:buClr>
              <a:buSzPct val="150000"/>
              <a:buFont typeface="Wingdings" panose="05000000000000000000" pitchFamily="2" charset="2"/>
              <a:buChar char="§"/>
            </a:pPr>
            <a:endParaRPr lang="en-GB" dirty="0"/>
          </a:p>
        </p:txBody>
      </p:sp>
    </p:spTree>
    <p:extLst>
      <p:ext uri="{BB962C8B-B14F-4D97-AF65-F5344CB8AC3E}">
        <p14:creationId xmlns:p14="http://schemas.microsoft.com/office/powerpoint/2010/main" val="920518822"/>
      </p:ext>
    </p:extLst>
  </p:cSld>
  <p:clrMapOvr>
    <a:masterClrMapping/>
  </p:clrMapOvr>
</p:sld>
</file>

<file path=ppt/slides/slide6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ext Placeholder 4" descr="" title="">
            <a:extLst>
              <a:ext uri="{FF2B5EF4-FFF2-40B4-BE49-F238E27FC236}">
                <a16:creationId xmlns:a16="http://schemas.microsoft.com/office/drawing/2014/main" id="{F5F5FAF1-4E80-48FA-A754-A9A3A8A98089}"/>
              </a:ext>
            </a:extLst>
          </p:cNvPr>
          <p:cNvSpPr>
            <a:spLocks noGrp="1"/>
          </p:cNvSpPr>
          <p:nvPr>
            <p:ph type="body" sz="quarter" idx="11"/>
          </p:nvPr>
        </p:nvSpPr>
        <p:spPr/>
        <p:txBody>
          <a:bodyPr/>
          <a:lstStyle/>
          <a:p>
            <a:r>
              <a:rPr lang="en-GB" dirty="0"/>
              <a:t>Questions?</a:t>
            </a:r>
          </a:p>
        </p:txBody>
      </p:sp>
    </p:spTree>
    <p:extLst>
      <p:ext uri="{BB962C8B-B14F-4D97-AF65-F5344CB8AC3E}">
        <p14:creationId xmlns:p14="http://schemas.microsoft.com/office/powerpoint/2010/main" val="201443397"/>
      </p:ext>
    </p:extLst>
  </p:cSld>
  <p:clrMapOvr>
    <a:masterClrMapping/>
  </p:clrMapOvr>
</p:sld>
</file>

<file path=ppt/slides/slide6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grpSp>
        <p:nvGrpSpPr>
          <p:cNvPr id="2" name="Group 1" descr="" title="">
            <a:extLst>
              <a:ext uri="{FF2B5EF4-FFF2-40B4-BE49-F238E27FC236}">
                <a16:creationId xmlns:a16="http://schemas.microsoft.com/office/drawing/2014/main" id="{6B86B7CC-6090-4131-93CE-35E947EF7633}"/>
              </a:ext>
            </a:extLst>
          </p:cNvPr>
          <p:cNvGrpSpPr/>
          <p:nvPr/>
        </p:nvGrpSpPr>
        <p:grpSpPr>
          <a:xfrm>
            <a:off x="9893711" y="0"/>
            <a:ext cx="3378476" cy="5143500"/>
            <a:chOff x="9893711" y="0"/>
            <a:chExt cx="3378476" cy="5143500"/>
          </a:xfrm>
        </p:grpSpPr>
      </p:grpSp>
    </p:spTree>
    <p:extLst>
      <p:ext uri="{BB962C8B-B14F-4D97-AF65-F5344CB8AC3E}">
        <p14:creationId xmlns:p14="http://schemas.microsoft.com/office/powerpoint/2010/main" val="2939849609"/>
      </p:ext>
    </p:extLst>
  </p:cSld>
  <p:clrMapOvr>
    <a:masterClrMapping/>
  </p:clrMapOvr>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p:cNvSpPr>
            <a:spLocks noGrp="1"/>
          </p:cNvSpPr>
          <p:nvPr>
            <p:ph type="body" sz="quarter" idx="10"/>
          </p:nvPr>
        </p:nvSpPr>
        <p:spPr/>
        <p:txBody>
          <a:bodyPr/>
          <a:lstStyle/>
          <a:p>
            <a:r>
              <a:rPr lang="en-GB" dirty="0"/>
              <a:t>2</a:t>
            </a:r>
          </a:p>
        </p:txBody>
      </p:sp>
      <p:sp>
        <p:nvSpPr>
          <p:cNvPr id="27" name="Title 26" descr="" title=""/>
          <p:cNvSpPr>
            <a:spLocks noGrp="1"/>
          </p:cNvSpPr>
          <p:nvPr>
            <p:ph type="ctrTitle"/>
          </p:nvPr>
        </p:nvSpPr>
        <p:spPr/>
        <p:txBody>
          <a:bodyPr/>
          <a:lstStyle/>
          <a:p>
            <a:r>
              <a:rPr lang="en-US" dirty="0"/>
              <a:t>RA 13 scope and licensing requirements</a:t>
            </a:r>
            <a:endParaRPr lang="en-GB" dirty="0"/>
          </a:p>
        </p:txBody>
      </p:sp>
      <p:grpSp>
        <p:nvGrpSpPr>
          <p:cNvPr id="4" name="Group 3" descr="" title="">
            <a:extLst>
              <a:ext uri="{FF2B5EF4-FFF2-40B4-BE49-F238E27FC236}">
                <a16:creationId xmlns:a16="http://schemas.microsoft.com/office/drawing/2014/main" id="{8C177D39-C762-4A6C-9F4E-C15330112D8D}"/>
              </a:ext>
            </a:extLst>
          </p:cNvPr>
          <p:cNvGrpSpPr/>
          <p:nvPr/>
        </p:nvGrpSpPr>
        <p:grpSpPr>
          <a:xfrm>
            <a:off x="9893711" y="0"/>
            <a:ext cx="3378476" cy="5143500"/>
            <a:chOff x="11687658" y="-1"/>
            <a:chExt cx="4824536" cy="7345027"/>
          </a:xfrm>
          <a:solidFill>
            <a:schemeClr val="bg1"/>
          </a:solidFill>
        </p:grpSpPr>
      </p:grpSp>
    </p:spTree>
    <p:extLst>
      <p:ext uri="{BB962C8B-B14F-4D97-AF65-F5344CB8AC3E}">
        <p14:creationId xmlns:p14="http://schemas.microsoft.com/office/powerpoint/2010/main" val="3656736524"/>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61A4566D-79EC-4D30-9A48-A46F88E35405}"/>
              </a:ext>
            </a:extLst>
          </p:cNvPr>
          <p:cNvSpPr>
            <a:spLocks noGrp="1"/>
          </p:cNvSpPr>
          <p:nvPr>
            <p:ph type="title"/>
          </p:nvPr>
        </p:nvSpPr>
        <p:spPr/>
        <p:txBody>
          <a:bodyPr/>
          <a:lstStyle/>
          <a:p>
            <a:r>
              <a:rPr lang="en-GB" dirty="0"/>
              <a:t>Scope of RA 13 – Key terms</a:t>
            </a:r>
          </a:p>
        </p:txBody>
      </p:sp>
      <p:sp>
        <p:nvSpPr>
          <p:cNvPr id="8" name="Content Placeholder 7" descr="" title="">
            <a:extLst>
              <a:ext uri="{FF2B5EF4-FFF2-40B4-BE49-F238E27FC236}">
                <a16:creationId xmlns:a16="http://schemas.microsoft.com/office/drawing/2014/main" id="{185B74B2-B9AC-4E50-BD53-7DF5090E55C0}"/>
              </a:ext>
            </a:extLst>
          </p:cNvPr>
          <p:cNvSpPr>
            <a:spLocks noGrp="1"/>
          </p:cNvSpPr>
          <p:nvPr>
            <p:ph sz="quarter" idx="12"/>
          </p:nvPr>
        </p:nvSpPr>
        <p:spPr/>
        <p:txBody>
          <a:bodyPr/>
          <a:lstStyle/>
          <a:p>
            <a:pPr marL="283464" lvl="2" indent="-283464">
              <a:spcAft>
                <a:spcPts val="300"/>
              </a:spcAft>
            </a:pPr>
            <a:r>
              <a:rPr lang="en-US" sz="1200" dirty="0"/>
              <a:t>"</a:t>
            </a:r>
            <a:r>
              <a:rPr lang="en-US" sz="1200" dirty="0">
                <a:solidFill>
                  <a:schemeClr val="accent1"/>
                </a:solidFill>
              </a:rPr>
              <a:t>Depositary</a:t>
            </a:r>
            <a:r>
              <a:rPr lang="en-US" sz="1200" dirty="0"/>
              <a:t>", in relation to a relevant CIS, means –</a:t>
            </a:r>
          </a:p>
          <a:p>
            <a:pPr marL="566928" lvl="3" indent="-283464">
              <a:spcAft>
                <a:spcPts val="300"/>
              </a:spcAft>
              <a:buSzPct val="100000"/>
              <a:buFont typeface="+mj-lt"/>
              <a:buAutoNum type="alphaLcPeriod"/>
            </a:pPr>
            <a:r>
              <a:rPr lang="en-US" sz="1200" dirty="0"/>
              <a:t>if the relevant CIS is constituted in the </a:t>
            </a:r>
            <a:r>
              <a:rPr lang="en-US" sz="1200" dirty="0">
                <a:solidFill>
                  <a:schemeClr val="accent1"/>
                </a:solidFill>
              </a:rPr>
              <a:t>form of a trust </a:t>
            </a:r>
            <a:r>
              <a:rPr lang="en-US" sz="1200" dirty="0"/>
              <a:t>– the person who is </a:t>
            </a:r>
            <a:r>
              <a:rPr lang="en-US" sz="1200" dirty="0">
                <a:solidFill>
                  <a:schemeClr val="accent1"/>
                </a:solidFill>
              </a:rPr>
              <a:t>appointed as a trustee </a:t>
            </a:r>
            <a:r>
              <a:rPr lang="en-US" sz="1200" dirty="0"/>
              <a:t>under the trust deed constituting or governing the relevant CIS; or</a:t>
            </a:r>
          </a:p>
          <a:p>
            <a:pPr marL="566928" lvl="3" indent="-283464">
              <a:spcAft>
                <a:spcPts val="300"/>
              </a:spcAft>
              <a:buSzPct val="100000"/>
              <a:buFont typeface="+mj-lt"/>
              <a:buAutoNum type="alphaLcPeriod"/>
            </a:pPr>
            <a:r>
              <a:rPr lang="en-US" sz="1200" dirty="0"/>
              <a:t>if the relevant CIS is constituted in </a:t>
            </a:r>
            <a:r>
              <a:rPr lang="en-US" sz="1200" dirty="0">
                <a:solidFill>
                  <a:schemeClr val="accent1"/>
                </a:solidFill>
              </a:rPr>
              <a:t>any other form </a:t>
            </a:r>
            <a:r>
              <a:rPr lang="en-US" sz="1200" dirty="0"/>
              <a:t>–</a:t>
            </a:r>
          </a:p>
          <a:p>
            <a:pPr marL="850392" lvl="3" indent="-285750">
              <a:spcAft>
                <a:spcPts val="300"/>
              </a:spcAft>
              <a:buSzPct val="100000"/>
              <a:buFont typeface="+mj-lt"/>
              <a:buAutoNum type="romanLcPeriod"/>
            </a:pPr>
            <a:r>
              <a:rPr lang="en-US" sz="1200" dirty="0"/>
              <a:t>the person who is</a:t>
            </a:r>
            <a:r>
              <a:rPr lang="en-US" sz="1200" dirty="0">
                <a:solidFill>
                  <a:schemeClr val="accent1"/>
                </a:solidFill>
              </a:rPr>
              <a:t> appointed as the custodian </a:t>
            </a:r>
            <a:r>
              <a:rPr lang="en-US" sz="1200" dirty="0"/>
              <a:t>(by whatever name called) of the relevant CIS under a written agreement entered into by the person with the relevant CIS; or</a:t>
            </a:r>
          </a:p>
          <a:p>
            <a:pPr marL="850392" lvl="3" indent="-285750">
              <a:spcAft>
                <a:spcPts val="300"/>
              </a:spcAft>
              <a:buSzPct val="100000"/>
              <a:buFont typeface="+mj-lt"/>
              <a:buAutoNum type="romanLcPeriod"/>
            </a:pPr>
            <a:r>
              <a:rPr lang="en-US" sz="1200" spc="-20" dirty="0"/>
              <a:t>the person who, under an arrangement made with the relevant CIS, is in fact the custodian of the relevant CIS.</a:t>
            </a:r>
          </a:p>
          <a:p>
            <a:pPr marL="564642" lvl="3" indent="0">
              <a:spcAft>
                <a:spcPts val="300"/>
              </a:spcAft>
              <a:buSzPct val="100000"/>
              <a:buNone/>
            </a:pPr>
            <a:endParaRPr lang="en-US" sz="1200" spc="-20" dirty="0"/>
          </a:p>
          <a:p>
            <a:pPr marL="283464" lvl="2" indent="-283464">
              <a:spcAft>
                <a:spcPts val="300"/>
              </a:spcAft>
            </a:pPr>
            <a:r>
              <a:rPr lang="en-US" sz="1200" dirty="0"/>
              <a:t>"</a:t>
            </a:r>
            <a:r>
              <a:rPr lang="en-US" sz="1200" dirty="0">
                <a:solidFill>
                  <a:schemeClr val="accent1"/>
                </a:solidFill>
              </a:rPr>
              <a:t>Regulated Function</a:t>
            </a:r>
            <a:r>
              <a:rPr lang="en-US" sz="1200" dirty="0"/>
              <a:t>", in relation to a </a:t>
            </a:r>
            <a:r>
              <a:rPr lang="en-US" sz="1200" u="sng" dirty="0">
                <a:solidFill>
                  <a:srgbClr val="C00000"/>
                </a:solidFill>
              </a:rPr>
              <a:t>regulated activity carried on as a business </a:t>
            </a:r>
            <a:r>
              <a:rPr lang="en-US" sz="1200" dirty="0"/>
              <a:t>by any person, means any function performed for or on behalf of or by arrangement with the person relating to the </a:t>
            </a:r>
            <a:r>
              <a:rPr lang="en-US" sz="1200" dirty="0">
                <a:solidFill>
                  <a:schemeClr val="accent1"/>
                </a:solidFill>
              </a:rPr>
              <a:t>regulated activity</a:t>
            </a:r>
            <a:r>
              <a:rPr lang="en-US" sz="1200" dirty="0"/>
              <a:t>, </a:t>
            </a:r>
            <a:r>
              <a:rPr lang="en-US" sz="1200" dirty="0">
                <a:solidFill>
                  <a:schemeClr val="accent1"/>
                </a:solidFill>
              </a:rPr>
              <a:t>other than work ordinarily performed by an accountant, clerk or cashier</a:t>
            </a:r>
            <a:r>
              <a:rPr lang="en-US" sz="1200" dirty="0"/>
              <a:t>.</a:t>
            </a:r>
          </a:p>
          <a:p>
            <a:pPr marL="283464" lvl="2" indent="-283464">
              <a:spcAft>
                <a:spcPts val="300"/>
              </a:spcAft>
            </a:pPr>
            <a:endParaRPr lang="en-US" sz="1200" dirty="0"/>
          </a:p>
          <a:p>
            <a:pPr marL="283464" lvl="2" indent="-283464">
              <a:spcAft>
                <a:spcPts val="300"/>
              </a:spcAft>
            </a:pPr>
            <a:endParaRPr lang="en-US" sz="1200" dirty="0"/>
          </a:p>
          <a:p>
            <a:pPr>
              <a:spcAft>
                <a:spcPts val="300"/>
              </a:spcAft>
            </a:pPr>
            <a:endParaRPr lang="en-GB" sz="1200" dirty="0"/>
          </a:p>
        </p:txBody>
      </p:sp>
    </p:spTree>
    <p:extLst>
      <p:ext uri="{BB962C8B-B14F-4D97-AF65-F5344CB8AC3E}">
        <p14:creationId xmlns:p14="http://schemas.microsoft.com/office/powerpoint/2010/main" val="222247038"/>
      </p:ext>
    </p:extLst>
  </p:cSld>
  <p:clrMapOvr>
    <a:masterClrMapping/>
  </p:clrMapOvr>
</p:sld>
</file>

<file path=ppt/slides/slide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61A4566D-79EC-4D30-9A48-A46F88E35405}"/>
              </a:ext>
            </a:extLst>
          </p:cNvPr>
          <p:cNvSpPr>
            <a:spLocks noGrp="1"/>
          </p:cNvSpPr>
          <p:nvPr>
            <p:ph type="title"/>
          </p:nvPr>
        </p:nvSpPr>
        <p:spPr>
          <a:xfrm>
            <a:off x="566738" y="635531"/>
            <a:ext cx="5120640" cy="411480"/>
          </a:xfrm>
        </p:spPr>
        <p:txBody>
          <a:bodyPr/>
          <a:lstStyle/>
          <a:p>
            <a:r>
              <a:rPr lang="en-GB" dirty="0"/>
              <a:t>Scope of RA 13 – Key terms</a:t>
            </a:r>
          </a:p>
        </p:txBody>
      </p:sp>
      <p:sp>
        <p:nvSpPr>
          <p:cNvPr id="10" name="Content Placeholder 9" descr="" title="">
            <a:extLst>
              <a:ext uri="{FF2B5EF4-FFF2-40B4-BE49-F238E27FC236}">
                <a16:creationId xmlns:a16="http://schemas.microsoft.com/office/drawing/2014/main" id="{1E35B165-43A5-4E0C-A66F-E3023D193573}"/>
              </a:ext>
            </a:extLst>
          </p:cNvPr>
          <p:cNvSpPr>
            <a:spLocks noGrp="1"/>
          </p:cNvSpPr>
          <p:nvPr>
            <p:ph sz="quarter" idx="12"/>
          </p:nvPr>
        </p:nvSpPr>
        <p:spPr>
          <a:xfrm>
            <a:off x="566738" y="1495425"/>
            <a:ext cx="5072062" cy="3514725"/>
          </a:xfrm>
        </p:spPr>
        <p:txBody>
          <a:bodyPr/>
          <a:lstStyle/>
          <a:p>
            <a:pPr marL="283464" lvl="2" indent="-283464">
              <a:spcAft>
                <a:spcPts val="300"/>
              </a:spcAft>
            </a:pPr>
            <a:r>
              <a:rPr lang="en-US" sz="1200" dirty="0"/>
              <a:t>"</a:t>
            </a:r>
            <a:r>
              <a:rPr lang="en-US" sz="1200" dirty="0">
                <a:solidFill>
                  <a:schemeClr val="accent1"/>
                </a:solidFill>
              </a:rPr>
              <a:t>Relevant CIS</a:t>
            </a:r>
            <a:r>
              <a:rPr lang="en-US" sz="1200" dirty="0"/>
              <a:t>" means</a:t>
            </a:r>
            <a:r>
              <a:rPr lang="en-US" sz="1200" dirty="0">
                <a:solidFill>
                  <a:schemeClr val="accent1"/>
                </a:solidFill>
              </a:rPr>
              <a:t> a collective investment scheme authorized </a:t>
            </a:r>
            <a:r>
              <a:rPr lang="en-US" sz="1200" dirty="0"/>
              <a:t>under section 104 of the SFO </a:t>
            </a:r>
            <a:r>
              <a:rPr lang="en-US" sz="1200" b="1" dirty="0">
                <a:solidFill>
                  <a:schemeClr val="accent1"/>
                </a:solidFill>
              </a:rPr>
              <a:t>other than</a:t>
            </a:r>
            <a:r>
              <a:rPr lang="en-US" sz="1200" dirty="0"/>
              <a:t> any of the following:</a:t>
            </a:r>
          </a:p>
          <a:p>
            <a:pPr marL="566928" lvl="3" indent="-283464">
              <a:spcAft>
                <a:spcPts val="300"/>
              </a:spcAft>
              <a:buSzPct val="100000"/>
              <a:buFont typeface="+mj-lt"/>
              <a:buAutoNum type="alphaLcPeriod"/>
            </a:pPr>
            <a:r>
              <a:rPr lang="en-US" sz="1200" dirty="0"/>
              <a:t>a registered scheme as defined by section 2(1) of the Mandatory Provident Fund Schemes Ordinance </a:t>
            </a:r>
            <a:br>
              <a:rPr lang="en-US" sz="1200" dirty="0"/>
            </a:br>
            <a:r>
              <a:rPr lang="en-US" sz="1200" dirty="0"/>
              <a:t>(Cap. 485) ("</a:t>
            </a:r>
            <a:r>
              <a:rPr lang="en-US" sz="1200" dirty="0" err="1">
                <a:solidFill>
                  <a:schemeClr val="accent1"/>
                </a:solidFill>
              </a:rPr>
              <a:t>MPFSO</a:t>
            </a:r>
            <a:r>
              <a:rPr lang="en-US" sz="1200" dirty="0"/>
              <a:t>"), or a constituent fund (as defined by that section 2(1)) of the registered scheme;</a:t>
            </a:r>
          </a:p>
          <a:p>
            <a:pPr marL="566928" lvl="3" indent="-283464">
              <a:spcAft>
                <a:spcPts val="300"/>
              </a:spcAft>
              <a:buSzPct val="100000"/>
              <a:buFont typeface="+mj-lt"/>
              <a:buAutoNum type="alphaLcPeriod"/>
            </a:pPr>
            <a:r>
              <a:rPr lang="en-US" sz="1200" dirty="0"/>
              <a:t>an approved pooled investment fund as defined by section 2 of the Mandatory Provident Fund Schemes (General) Regulation (Cap. </a:t>
            </a:r>
            <a:r>
              <a:rPr lang="en-US" sz="1200" dirty="0" err="1"/>
              <a:t>485A</a:t>
            </a:r>
            <a:r>
              <a:rPr lang="en-US" sz="1200" dirty="0"/>
              <a:t>) that is offered only to all or any of the following:</a:t>
            </a:r>
          </a:p>
          <a:p>
            <a:pPr marL="850392" lvl="3" indent="-285750">
              <a:spcAft>
                <a:spcPts val="300"/>
              </a:spcAft>
              <a:buSzPct val="100000"/>
              <a:buFont typeface="+mj-lt"/>
              <a:buAutoNum type="romanLcPeriod"/>
            </a:pPr>
            <a:r>
              <a:rPr lang="en-US" sz="1200" dirty="0"/>
              <a:t>professional investors;</a:t>
            </a:r>
          </a:p>
          <a:p>
            <a:pPr marL="850392" lvl="3" indent="-285750">
              <a:spcAft>
                <a:spcPts val="300"/>
              </a:spcAft>
              <a:buSzPct val="100000"/>
              <a:buFont typeface="+mj-lt"/>
              <a:buAutoNum type="romanLcPeriod"/>
            </a:pPr>
            <a:r>
              <a:rPr lang="en-US" sz="1200" dirty="0"/>
              <a:t>employers as defined by section 2(1) of the </a:t>
            </a:r>
            <a:r>
              <a:rPr lang="en-US" sz="1200" dirty="0" err="1"/>
              <a:t>MPFSO</a:t>
            </a:r>
            <a:r>
              <a:rPr lang="en-US" sz="1200" dirty="0"/>
              <a:t>;</a:t>
            </a:r>
          </a:p>
          <a:p>
            <a:pPr marL="850392" lvl="3" indent="-285750">
              <a:spcAft>
                <a:spcPts val="300"/>
              </a:spcAft>
              <a:buSzPct val="100000"/>
              <a:buFont typeface="+mj-lt"/>
              <a:buAutoNum type="romanLcPeriod"/>
            </a:pPr>
            <a:r>
              <a:rPr lang="en-US" sz="1200" dirty="0"/>
              <a:t>pooling agreements as defined by section 2(4) of the Occupational Retirement Schemes Ordinance </a:t>
            </a:r>
            <a:br>
              <a:rPr lang="en-US" sz="1200" dirty="0"/>
            </a:br>
            <a:r>
              <a:rPr lang="en-US" sz="1200" dirty="0"/>
              <a:t>(Cap. 426). </a:t>
            </a:r>
          </a:p>
          <a:p>
            <a:r>
              <a:rPr lang="en-US" sz="1200" i="1" dirty="0"/>
              <a:t>Examples of Relevant CIS: mutual funds and units trusts, public open-ended fund companies, pooled retirement funds, retail approved pooled investment funds and real estate investment trust</a:t>
            </a:r>
          </a:p>
          <a:p>
            <a:endParaRPr lang="en-GB" sz="1200" dirty="0"/>
          </a:p>
        </p:txBody>
      </p:sp>
    </p:spTree>
    <p:extLst>
      <p:ext uri="{BB962C8B-B14F-4D97-AF65-F5344CB8AC3E}">
        <p14:creationId xmlns:p14="http://schemas.microsoft.com/office/powerpoint/2010/main" val="3504037942"/>
      </p:ext>
    </p:extLst>
  </p:cSld>
  <p:clrMapOvr>
    <a:masterClrMapping/>
  </p:clrMapOvr>
</p:sld>
</file>

<file path=ppt/theme/theme1.xml><?xml version="1.0" encoding="utf-8"?>
<a:theme xmlns:a="http://schemas.openxmlformats.org/drawingml/2006/main" name="Theme (Wave-Red)">
  <a:themeElements>
    <a:clrScheme name="Custom 6">
      <a:dk1>
        <a:srgbClr val="FFFFFF"/>
      </a:dk1>
      <a:lt1>
        <a:srgbClr val="5F5F5F"/>
      </a:lt1>
      <a:dk2>
        <a:srgbClr val="000000"/>
      </a:dk2>
      <a:lt2>
        <a:srgbClr val="EE3135"/>
      </a:lt2>
      <a:accent1>
        <a:srgbClr val="AE132A"/>
      </a:accent1>
      <a:accent2>
        <a:srgbClr val="7A0223"/>
      </a:accent2>
      <a:accent3>
        <a:srgbClr val="002856"/>
      </a:accent3>
      <a:accent4>
        <a:srgbClr val="F58220"/>
      </a:accent4>
      <a:accent5>
        <a:srgbClr val="007B66"/>
      </a:accent5>
      <a:accent6>
        <a:srgbClr val="4B0078"/>
      </a:accent6>
      <a:hlink>
        <a:srgbClr val="0000FF"/>
      </a:hlink>
      <a:folHlink>
        <a:srgbClr val="800080"/>
      </a:folHlink>
    </a:clrScheme>
    <a:fontScheme name="B&amp;M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E3135"/>
        </a:solidFill>
        <a:ln w="12700">
          <a:solidFill>
            <a:srgbClr val="EE3135"/>
          </a:solidFill>
        </a:ln>
      </a:spPr>
      <a:bodyPr lIns="72000" tIns="72000" rIns="72000" bIns="72000" rtlCol="0" anchor="ctr"/>
      <a:lstStyle>
        <a:defPPr algn="ctr">
          <a:defRPr baseline="0" smtClean="0"/>
        </a:defPPr>
      </a:lstStyle>
      <a:style>
        <a:lnRef idx="2">
          <a:schemeClr val="accent1">
            <a:shade val="50000"/>
          </a:schemeClr>
        </a:lnRef>
        <a:fillRef idx="1">
          <a:schemeClr val="accent1"/>
        </a:fillRef>
        <a:effectRef idx="0">
          <a:schemeClr val="accent1"/>
        </a:effectRef>
        <a:fontRef idx="minor">
          <a:schemeClr val="lt1"/>
        </a:fontRef>
      </a:style>
    </a:spDef>
    <a:lnDef>
      <a:spPr>
        <a:ln w="15875">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M Presentation (Widescreen 16_9).potx" id="{FF7BB7D9-4D13-4494-AB1C-99E94F39E66F}" vid="{96D64B41-7B21-4139-98B1-AAFB0AD6120F}"/>
    </a:ext>
  </a:extLst>
</a:theme>
</file>

<file path=ppt/theme/theme4.xml><?xml version="1.0" encoding="utf-8"?>
<a:theme xmlns:a="http://schemas.openxmlformats.org/drawingml/2006/main" name="Content">
  <a:themeElements>
    <a:clrScheme name="Custom">
      <a:dk1>
        <a:srgbClr val="FFFFFF"/>
      </a:dk1>
      <a:lt1>
        <a:srgbClr val="5F5F5F"/>
      </a:lt1>
      <a:dk2>
        <a:srgbClr val="000000"/>
      </a:dk2>
      <a:lt2>
        <a:srgbClr val="EE3135"/>
      </a:lt2>
      <a:accent1>
        <a:srgbClr val="AE132A"/>
      </a:accent1>
      <a:accent2>
        <a:srgbClr val="7A0223"/>
      </a:accent2>
      <a:accent3>
        <a:srgbClr val="002856"/>
      </a:accent3>
      <a:accent4>
        <a:srgbClr val="F58220"/>
      </a:accent4>
      <a:accent5>
        <a:srgbClr val="007B66"/>
      </a:accent5>
      <a:accent6>
        <a:srgbClr val="4B0078"/>
      </a:accent6>
      <a:hlink>
        <a:srgbClr val="002856"/>
      </a:hlink>
      <a:folHlink>
        <a:srgbClr val="4B007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E3135"/>
        </a:solidFill>
        <a:ln w="12700">
          <a:solidFill>
            <a:srgbClr val="EE3135"/>
          </a:solidFill>
        </a:ln>
      </a:spPr>
      <a:bodyPr lIns="72000" tIns="72000" rIns="72000" bIns="72000" rtlCol="0" anchor="ctr"/>
      <a:lstStyle>
        <a:defPPr algn="ctr">
          <a:defRPr baseline="0" smtClean="0"/>
        </a:defPPr>
      </a:lstStyle>
      <a:style>
        <a:lnRef idx="2">
          <a:schemeClr val="accent1">
            <a:shade val="50000"/>
          </a:schemeClr>
        </a:lnRef>
        <a:fillRef idx="1">
          <a:schemeClr val="accent1"/>
        </a:fillRef>
        <a:effectRef idx="0">
          <a:schemeClr val="accent1"/>
        </a:effectRef>
        <a:fontRef idx="minor">
          <a:schemeClr val="lt1"/>
        </a:fontRef>
      </a:style>
    </a:spDef>
    <a:lnDef>
      <a:spPr>
        <a:ln w="15875">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M Presentation (Widescreen 16_9).potx" id="{FF7BB7D9-4D13-4494-AB1C-99E94F39E66F}" vid="{80744A5B-D9A2-4993-AAD6-DC7F1B11B8E0}"/>
    </a:ext>
  </a:extLst>
</a:theme>
</file>

<file path=ppt/theme/theme5.xml><?xml version="1.0" encoding="utf-8"?>
<a:theme xmlns:a="http://schemas.openxmlformats.org/drawingml/2006/main" name="Content (no subheading)">
  <a:themeElements>
    <a:clrScheme name="Custom 6">
      <a:dk1>
        <a:srgbClr val="FFFFFF"/>
      </a:dk1>
      <a:lt1>
        <a:srgbClr val="5F5F5F"/>
      </a:lt1>
      <a:dk2>
        <a:srgbClr val="000000"/>
      </a:dk2>
      <a:lt2>
        <a:srgbClr val="EE3135"/>
      </a:lt2>
      <a:accent1>
        <a:srgbClr val="AE132A"/>
      </a:accent1>
      <a:accent2>
        <a:srgbClr val="7A0223"/>
      </a:accent2>
      <a:accent3>
        <a:srgbClr val="002856"/>
      </a:accent3>
      <a:accent4>
        <a:srgbClr val="F58220"/>
      </a:accent4>
      <a:accent5>
        <a:srgbClr val="007B66"/>
      </a:accent5>
      <a:accent6>
        <a:srgbClr val="4B0078"/>
      </a:accent6>
      <a:hlink>
        <a:srgbClr val="0000FF"/>
      </a:hlink>
      <a:folHlink>
        <a:srgbClr val="800080"/>
      </a:folHlink>
    </a:clrScheme>
    <a:fontScheme name="B&amp;M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E3135"/>
        </a:solidFill>
        <a:ln w="12700">
          <a:solidFill>
            <a:srgbClr val="EE3135"/>
          </a:solidFill>
        </a:ln>
      </a:spPr>
      <a:bodyPr lIns="72000" tIns="72000" rIns="72000" bIns="72000" rtlCol="0" anchor="ctr"/>
      <a:lstStyle>
        <a:defPPr algn="ctr">
          <a:defRPr baseline="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M Presentation (Widescreen 16_9).potx" id="{FF7BB7D9-4D13-4494-AB1C-99E94F39E66F}" vid="{8EF77546-C924-473C-9D7F-4F4ADE53942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ap:Properties xmlns:vt="http://schemas.openxmlformats.org/officeDocument/2006/docPropsVTypes" xmlns:ap="http://schemas.openxmlformats.org/officeDocument/2006/extended-properties">
  <ap:Template>BM Presentation (Widescreen 16_9)</ap:Template>
</ap:Properties>
</file>

<file path=docProps/core.xml><?xml version="1.0" encoding="utf-8"?>
<coreProperties xmlns:dc="http://purl.org/dc/elements/1.1/" xmlns:dcterms="http://purl.org/dc/terms/" xmlns:xsi="http://www.w3.org/2001/XMLSchema-instance" xmlns="http://schemas.openxmlformats.org/package/2006/metadata/core-properties">
  <lastPrinted>1899-12-31T16:00:00.0000000Z</lastPrinted>
  <dcterms:created xsi:type="dcterms:W3CDTF">1899-12-31T16:00:00.0000000Z</dcterms:created>
  <dcterms:modified xsi:type="dcterms:W3CDTF">2023-12-28T02:01:19.0000000Z</dcterms:modified>
</coreProperties>
</file>

<file path=docProps/custom.xml><?xml version="1.0" encoding="utf-8"?>
<op:Properties xmlns:vt="http://schemas.openxmlformats.org/officeDocument/2006/docPropsVTypes" xmlns:op="http://schemas.openxmlformats.org/officeDocument/2006/custom-properties"/>
</file>