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BF1"/>
          </a:solidFill>
        </a:fill>
      </a:tcStyle>
    </a:wholeTbl>
    <a:band2H>
      <a:tcTxStyle/>
      <a:tcStyle>
        <a:tcBdr/>
        <a:fill>
          <a:solidFill>
            <a:srgbClr val="E6EEF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E6"/>
          </a:solidFill>
        </a:fill>
      </a:tcStyle>
    </a:wholeTbl>
    <a:band2H>
      <a:tcTxStyle/>
      <a:tcStyle>
        <a:tcBdr/>
        <a:fill>
          <a:solidFill>
            <a:srgbClr val="E6E9F3"/>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E3CB"/>
          </a:solidFill>
        </a:fill>
      </a:tcStyle>
    </a:wholeTbl>
    <a:band2H>
      <a:tcTxStyle/>
      <a:tcStyle>
        <a:tcBdr/>
        <a:fill>
          <a:solidFill>
            <a:srgbClr val="E8F2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224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4" name="Shape 404"/>
          <p:cNvSpPr>
            <a:spLocks noGrp="1" noRot="1" noChangeAspect="1"/>
          </p:cNvSpPr>
          <p:nvPr>
            <p:ph type="sldImg"/>
          </p:nvPr>
        </p:nvSpPr>
        <p:spPr>
          <a:xfrm>
            <a:off x="1143000" y="685800"/>
            <a:ext cx="4572000" cy="3429000"/>
          </a:xfrm>
          <a:prstGeom prst="rect">
            <a:avLst/>
          </a:prstGeom>
        </p:spPr>
        <p:txBody>
          <a:bodyPr/>
          <a:lstStyle/>
          <a:p>
            <a:endParaRPr/>
          </a:p>
        </p:txBody>
      </p:sp>
      <p:sp>
        <p:nvSpPr>
          <p:cNvPr id="405" name="Shape 40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0360480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1 - Right light vertical image">
    <p:spTree>
      <p:nvGrpSpPr>
        <p:cNvPr id="1" name=""/>
        <p:cNvGrpSpPr/>
        <p:nvPr/>
      </p:nvGrpSpPr>
      <p:grpSpPr>
        <a:xfrm>
          <a:off x="0" y="0"/>
          <a:ext cx="0" cy="0"/>
          <a:chOff x="0" y="0"/>
          <a:chExt cx="0" cy="0"/>
        </a:xfrm>
      </p:grpSpPr>
      <p:sp>
        <p:nvSpPr>
          <p:cNvPr id="14" name="Shape 14"/>
          <p:cNvSpPr>
            <a:spLocks noGrp="1"/>
          </p:cNvSpPr>
          <p:nvPr>
            <p:ph type="title"/>
          </p:nvPr>
        </p:nvSpPr>
        <p:spPr>
          <a:xfrm>
            <a:off x="727199" y="1339200"/>
            <a:ext cx="6192001" cy="3510001"/>
          </a:xfrm>
          <a:prstGeom prst="rect">
            <a:avLst/>
          </a:prstGeom>
        </p:spPr>
        <p:txBody>
          <a:bodyPr/>
          <a:lstStyle>
            <a:lvl1pPr>
              <a:defRPr sz="11000"/>
            </a:lvl1pPr>
          </a:lstStyle>
          <a:p>
            <a:r>
              <a:t>Title Slide 1 – left light vertical image</a:t>
            </a:r>
          </a:p>
        </p:txBody>
      </p:sp>
      <p:sp>
        <p:nvSpPr>
          <p:cNvPr id="15" name="Shape 15"/>
          <p:cNvSpPr>
            <a:spLocks noGrp="1"/>
          </p:cNvSpPr>
          <p:nvPr>
            <p:ph type="body" sz="quarter" idx="1"/>
          </p:nvPr>
        </p:nvSpPr>
        <p:spPr>
          <a:xfrm>
            <a:off x="755999" y="5036399"/>
            <a:ext cx="6163202" cy="216001"/>
          </a:xfrm>
          <a:prstGeom prst="rect">
            <a:avLst/>
          </a:prstGeom>
          <a:extLst>
            <a:ext uri="{C572A759-6A51-4108-AA02-DFA0A04FC94B}">
              <ma14:wrappingTextBoxFlag xmlns:ma14="http://schemas.microsoft.com/office/mac/drawingml/2011/main" val="1"/>
            </a:ext>
          </a:extLst>
        </p:spPr>
        <p:txBody>
          <a:bodyPr>
            <a:normAutofit/>
          </a:bodyPr>
          <a:lstStyle>
            <a:lvl1pPr>
              <a:defRPr sz="1100"/>
            </a:lvl1pPr>
          </a:lstStyle>
          <a:p>
            <a:r>
              <a:t>Click to edit Master text styles</a:t>
            </a:r>
          </a:p>
        </p:txBody>
      </p:sp>
      <p:sp>
        <p:nvSpPr>
          <p:cNvPr id="16" name="Shape 16"/>
          <p:cNvSpPr>
            <a:spLocks noGrp="1"/>
          </p:cNvSpPr>
          <p:nvPr>
            <p:ph type="sldNum" sz="quarter" idx="2"/>
          </p:nvPr>
        </p:nvSpPr>
        <p:spPr>
          <a:xfrm>
            <a:off x="4419600" y="6172200"/>
            <a:ext cx="2133600" cy="368301"/>
          </a:xfrm>
          <a:prstGeom prst="rect">
            <a:avLst/>
          </a:prstGeom>
        </p:spPr>
        <p:txBody>
          <a:bodyPr lIns="45719" tIns="45719" rIns="45719" bIns="45719" anchor="ctr"/>
          <a:lstStyle>
            <a:lvl1pPr defTabSz="914400">
              <a:defRPr sz="1200">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3 COLUMN CHART TEXT">
    <p:spTree>
      <p:nvGrpSpPr>
        <p:cNvPr id="1" name=""/>
        <p:cNvGrpSpPr/>
        <p:nvPr/>
      </p:nvGrpSpPr>
      <p:grpSpPr>
        <a:xfrm>
          <a:off x="0" y="0"/>
          <a:ext cx="0" cy="0"/>
          <a:chOff x="0" y="0"/>
          <a:chExt cx="0" cy="0"/>
        </a:xfrm>
      </p:grpSpPr>
      <p:sp>
        <p:nvSpPr>
          <p:cNvPr id="98" name="Shape 98"/>
          <p:cNvSpPr>
            <a:spLocks noGrp="1"/>
          </p:cNvSpPr>
          <p:nvPr>
            <p:ph type="sldNum" sz="quarter" idx="2"/>
          </p:nvPr>
        </p:nvSpPr>
        <p:spPr>
          <a:prstGeom prst="rect">
            <a:avLst/>
          </a:prstGeom>
        </p:spPr>
        <p:txBody>
          <a:bodyPr/>
          <a:lstStyle/>
          <a:p>
            <a:fld id="{86CB4B4D-7CA3-9044-876B-883B54F8677D}" type="slidenum">
              <a:t>‹#›</a:t>
            </a:fld>
            <a:endParaRPr/>
          </a:p>
        </p:txBody>
      </p:sp>
      <p:sp>
        <p:nvSpPr>
          <p:cNvPr id="99" name="Shape 99"/>
          <p:cNvSpPr>
            <a:spLocks noGrp="1"/>
          </p:cNvSpPr>
          <p:nvPr>
            <p:ph type="title"/>
          </p:nvPr>
        </p:nvSpPr>
        <p:spPr>
          <a:prstGeom prst="rect">
            <a:avLst/>
          </a:prstGeom>
        </p:spPr>
        <p:txBody>
          <a:bodyPr/>
          <a:lstStyle/>
          <a:p>
            <a:r>
              <a:t>Click to edit Master title style</a:t>
            </a:r>
          </a:p>
        </p:txBody>
      </p:sp>
      <p:sp>
        <p:nvSpPr>
          <p:cNvPr id="100" name="Shape 100"/>
          <p:cNvSpPr>
            <a:spLocks noGrp="1"/>
          </p:cNvSpPr>
          <p:nvPr>
            <p:ph type="body" sz="quarter" idx="1"/>
          </p:nvPr>
        </p:nvSpPr>
        <p:spPr>
          <a:xfrm>
            <a:off x="752400" y="3607199"/>
            <a:ext cx="2390401" cy="2196002"/>
          </a:xfrm>
          <a:prstGeom prst="rect">
            <a:avLst/>
          </a:prstGeom>
          <a:extLst>
            <a:ext uri="{C572A759-6A51-4108-AA02-DFA0A04FC94B}">
              <ma14:wrappingTextBoxFlag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101" name="Shape 101"/>
          <p:cNvSpPr>
            <a:spLocks noGrp="1"/>
          </p:cNvSpPr>
          <p:nvPr>
            <p:ph type="body" sz="quarter" idx="13"/>
          </p:nvPr>
        </p:nvSpPr>
        <p:spPr>
          <a:xfrm>
            <a:off x="3376800" y="3607199"/>
            <a:ext cx="2390401" cy="2196002"/>
          </a:xfrm>
          <a:prstGeom prst="rect">
            <a:avLst/>
          </a:prstGeom>
        </p:spPr>
        <p:txBody>
          <a:bodyPr>
            <a:normAutofit/>
          </a:bodyPr>
          <a:lstStyle/>
          <a:p>
            <a:endParaRPr/>
          </a:p>
        </p:txBody>
      </p:sp>
      <p:sp>
        <p:nvSpPr>
          <p:cNvPr id="102" name="Shape 102"/>
          <p:cNvSpPr>
            <a:spLocks noGrp="1"/>
          </p:cNvSpPr>
          <p:nvPr>
            <p:ph type="body" sz="quarter" idx="14"/>
          </p:nvPr>
        </p:nvSpPr>
        <p:spPr>
          <a:xfrm>
            <a:off x="6001199" y="3607199"/>
            <a:ext cx="2390401" cy="2196002"/>
          </a:xfrm>
          <a:prstGeom prst="rect">
            <a:avLst/>
          </a:prstGeom>
        </p:spPr>
        <p:txBody>
          <a:bodyPr>
            <a:normAutofit/>
          </a:bodyPr>
          <a:lstStyle/>
          <a:p>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PICTURE">
    <p:spTree>
      <p:nvGrpSpPr>
        <p:cNvPr id="1" name=""/>
        <p:cNvGrpSpPr/>
        <p:nvPr/>
      </p:nvGrpSpPr>
      <p:grpSpPr>
        <a:xfrm>
          <a:off x="0" y="0"/>
          <a:ext cx="0" cy="0"/>
          <a:chOff x="0" y="0"/>
          <a:chExt cx="0" cy="0"/>
        </a:xfrm>
      </p:grpSpPr>
      <p:sp>
        <p:nvSpPr>
          <p:cNvPr id="109" name="Shape 109"/>
          <p:cNvSpPr>
            <a:spLocks noGrp="1"/>
          </p:cNvSpPr>
          <p:nvPr>
            <p:ph type="sldNum" sz="quarter" idx="2"/>
          </p:nvPr>
        </p:nvSpPr>
        <p:spPr>
          <a:prstGeom prst="rect">
            <a:avLst/>
          </a:prstGeom>
        </p:spPr>
        <p:txBody>
          <a:bodyPr/>
          <a:lstStyle/>
          <a:p>
            <a:fld id="{86CB4B4D-7CA3-9044-876B-883B54F8677D}" type="slidenum">
              <a:t>‹#›</a:t>
            </a:fld>
            <a:endParaRPr/>
          </a:p>
        </p:txBody>
      </p:sp>
      <p:sp>
        <p:nvSpPr>
          <p:cNvPr id="110" name="Shape 110"/>
          <p:cNvSpPr>
            <a:spLocks noGrp="1"/>
          </p:cNvSpPr>
          <p:nvPr>
            <p:ph type="title"/>
          </p:nvPr>
        </p:nvSpPr>
        <p:spPr>
          <a:prstGeom prst="rect">
            <a:avLst/>
          </a:prstGeom>
        </p:spPr>
        <p:txBody>
          <a:bodyPr/>
          <a:lstStyle/>
          <a:p>
            <a:r>
              <a:t>Click to edit Master title style</a:t>
            </a:r>
          </a:p>
        </p:txBody>
      </p:sp>
      <p:sp>
        <p:nvSpPr>
          <p:cNvPr id="111" name="Shape 111"/>
          <p:cNvSpPr>
            <a:spLocks noGrp="1"/>
          </p:cNvSpPr>
          <p:nvPr>
            <p:ph type="pic" idx="13"/>
          </p:nvPr>
        </p:nvSpPr>
        <p:spPr>
          <a:xfrm>
            <a:off x="752400" y="1209600"/>
            <a:ext cx="7639201" cy="4593600"/>
          </a:xfrm>
          <a:prstGeom prst="rect">
            <a:avLst/>
          </a:prstGeom>
        </p:spPr>
        <p:txBody>
          <a:bodyPr lIns="91439" tIns="45719" rIns="91439" bIns="45719"/>
          <a:lstStyle/>
          <a:p>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FULL IMAGE">
    <p:spTree>
      <p:nvGrpSpPr>
        <p:cNvPr id="1" name=""/>
        <p:cNvGrpSpPr/>
        <p:nvPr/>
      </p:nvGrpSpPr>
      <p:grpSpPr>
        <a:xfrm>
          <a:off x="0" y="0"/>
          <a:ext cx="0" cy="0"/>
          <a:chOff x="0" y="0"/>
          <a:chExt cx="0" cy="0"/>
        </a:xfrm>
      </p:grpSpPr>
      <p:sp>
        <p:nvSpPr>
          <p:cNvPr id="118" name="Shape 118"/>
          <p:cNvSpPr>
            <a:spLocks noGrp="1"/>
          </p:cNvSpPr>
          <p:nvPr>
            <p:ph type="pic" idx="13"/>
          </p:nvPr>
        </p:nvSpPr>
        <p:spPr>
          <a:xfrm>
            <a:off x="0" y="0"/>
            <a:ext cx="9144000" cy="6858000"/>
          </a:xfrm>
          <a:prstGeom prst="rect">
            <a:avLst/>
          </a:prstGeom>
        </p:spPr>
        <p:txBody>
          <a:bodyPr lIns="91439" tIns="45719" rIns="91439" bIns="45719"/>
          <a:lstStyle/>
          <a:p>
            <a:endParaRPr/>
          </a:p>
        </p:txBody>
      </p:sp>
      <p:sp>
        <p:nvSpPr>
          <p:cNvPr id="119" name="Shape 119"/>
          <p:cNvSpPr>
            <a:spLocks noGrp="1"/>
          </p:cNvSpPr>
          <p:nvPr>
            <p:ph type="sldNum" sz="quarter" idx="2"/>
          </p:nvPr>
        </p:nvSpPr>
        <p:spPr>
          <a:xfrm>
            <a:off x="4419600" y="6172200"/>
            <a:ext cx="2133600" cy="368301"/>
          </a:xfrm>
          <a:prstGeom prst="rect">
            <a:avLst/>
          </a:prstGeom>
        </p:spPr>
        <p:txBody>
          <a:bodyPr lIns="45719" tIns="45719" rIns="45719" bIns="45719" anchor="ctr"/>
          <a:lstStyle>
            <a:lvl1pPr defTabSz="914400">
              <a:defRPr sz="1200">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AYOUT">
    <p:spTree>
      <p:nvGrpSpPr>
        <p:cNvPr id="1" name=""/>
        <p:cNvGrpSpPr/>
        <p:nvPr/>
      </p:nvGrpSpPr>
      <p:grpSpPr>
        <a:xfrm>
          <a:off x="0" y="0"/>
          <a:ext cx="0" cy="0"/>
          <a:chOff x="0" y="0"/>
          <a:chExt cx="0" cy="0"/>
        </a:xfrm>
      </p:grpSpPr>
      <p:sp>
        <p:nvSpPr>
          <p:cNvPr id="126" name="Shape 126"/>
          <p:cNvSpPr>
            <a:spLocks noGrp="1"/>
          </p:cNvSpPr>
          <p:nvPr>
            <p:ph type="sldNum" sz="quarter" idx="2"/>
          </p:nvPr>
        </p:nvSpPr>
        <p:spPr>
          <a:prstGeom prst="rect">
            <a:avLst/>
          </a:prstGeom>
        </p:spPr>
        <p:txBody>
          <a:bodyPr/>
          <a:lstStyle/>
          <a:p>
            <a:fld id="{86CB4B4D-7CA3-9044-876B-883B54F8677D}" type="slidenum">
              <a:t>‹#›</a:t>
            </a:fld>
            <a:endParaRPr/>
          </a:p>
        </p:txBody>
      </p:sp>
      <p:sp>
        <p:nvSpPr>
          <p:cNvPr id="127" name="Shape 127"/>
          <p:cNvSpPr>
            <a:spLocks noGrp="1"/>
          </p:cNvSpPr>
          <p:nvPr>
            <p:ph type="title"/>
          </p:nvPr>
        </p:nvSpPr>
        <p:spPr>
          <a:prstGeom prst="rect">
            <a:avLst/>
          </a:prstGeom>
        </p:spPr>
        <p:txBody>
          <a:bodyPr/>
          <a:lstStyle/>
          <a:p>
            <a:r>
              <a:t>Click to edit Master title style</a:t>
            </a:r>
          </a:p>
        </p:txBody>
      </p:sp>
      <p:sp>
        <p:nvSpPr>
          <p:cNvPr id="128" name="Shape 128"/>
          <p:cNvSpPr>
            <a:spLocks noGrp="1"/>
          </p:cNvSpPr>
          <p:nvPr>
            <p:ph type="body" idx="1"/>
          </p:nvPr>
        </p:nvSpPr>
        <p:spPr>
          <a:xfrm>
            <a:off x="752400" y="1209600"/>
            <a:ext cx="7639201" cy="4594226"/>
          </a:xfrm>
          <a:prstGeom prst="rect">
            <a:avLst/>
          </a:prstGeom>
          <a:extLst>
            <a:ext uri="{C572A759-6A51-4108-AA02-DFA0A04FC94B}">
              <ma14:wrappingTextBoxFlag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ROCESS FIVE COLUMN">
    <p:spTree>
      <p:nvGrpSpPr>
        <p:cNvPr id="1" name=""/>
        <p:cNvGrpSpPr/>
        <p:nvPr/>
      </p:nvGrpSpPr>
      <p:grpSpPr>
        <a:xfrm>
          <a:off x="0" y="0"/>
          <a:ext cx="0" cy="0"/>
          <a:chOff x="0" y="0"/>
          <a:chExt cx="0" cy="0"/>
        </a:xfrm>
      </p:grpSpPr>
      <p:sp>
        <p:nvSpPr>
          <p:cNvPr id="135" name="Shape 135"/>
          <p:cNvSpPr>
            <a:spLocks noGrp="1"/>
          </p:cNvSpPr>
          <p:nvPr>
            <p:ph type="sldNum" sz="quarter" idx="2"/>
          </p:nvPr>
        </p:nvSpPr>
        <p:spPr>
          <a:prstGeom prst="rect">
            <a:avLst/>
          </a:prstGeom>
        </p:spPr>
        <p:txBody>
          <a:bodyPr/>
          <a:lstStyle/>
          <a:p>
            <a:fld id="{86CB4B4D-7CA3-9044-876B-883B54F8677D}" type="slidenum">
              <a:t>‹#›</a:t>
            </a:fld>
            <a:endParaRPr/>
          </a:p>
        </p:txBody>
      </p:sp>
      <p:sp>
        <p:nvSpPr>
          <p:cNvPr id="136" name="Shape 136"/>
          <p:cNvSpPr>
            <a:spLocks noGrp="1"/>
          </p:cNvSpPr>
          <p:nvPr>
            <p:ph type="title"/>
          </p:nvPr>
        </p:nvSpPr>
        <p:spPr>
          <a:prstGeom prst="rect">
            <a:avLst/>
          </a:prstGeom>
        </p:spPr>
        <p:txBody>
          <a:bodyPr/>
          <a:lstStyle/>
          <a:p>
            <a:r>
              <a:t>Click to edit Master title style</a:t>
            </a:r>
          </a:p>
        </p:txBody>
      </p:sp>
      <p:sp>
        <p:nvSpPr>
          <p:cNvPr id="137" name="Shape 137"/>
          <p:cNvSpPr>
            <a:spLocks noGrp="1"/>
          </p:cNvSpPr>
          <p:nvPr>
            <p:ph type="body" sz="quarter" idx="1"/>
          </p:nvPr>
        </p:nvSpPr>
        <p:spPr>
          <a:xfrm>
            <a:off x="752400" y="2099424"/>
            <a:ext cx="1407601" cy="3704401"/>
          </a:xfrm>
          <a:prstGeom prst="rect">
            <a:avLst/>
          </a:prstGeom>
          <a:extLst>
            <a:ext uri="{C572A759-6A51-4108-AA02-DFA0A04FC94B}">
              <ma14:wrappingTextBoxFlag xmlns:ma14="http://schemas.microsoft.com/office/mac/drawingml/2011/main" val="1"/>
            </a:ext>
          </a:extLst>
        </p:spPr>
        <p:txBody>
          <a:bodyPr>
            <a:normAutofit/>
          </a:bodyPr>
          <a:lstStyle>
            <a:lvl1pPr>
              <a:defRPr sz="1400"/>
            </a:lvl1pPr>
            <a:lvl2pPr>
              <a:defRPr sz="1400"/>
            </a:lvl2pPr>
            <a:lvl3pPr>
              <a:defRPr sz="1400"/>
            </a:lvl3pPr>
            <a:lvl4pPr>
              <a:defRPr sz="1400"/>
            </a:lvl4pPr>
            <a:lvl5pPr>
              <a:defRPr sz="1400"/>
            </a:lvl5pPr>
          </a:lstStyle>
          <a:p>
            <a:r>
              <a:t>Click to edit Master text styles</a:t>
            </a:r>
          </a:p>
          <a:p>
            <a:pPr lvl="1"/>
            <a:r>
              <a:t>Second level</a:t>
            </a:r>
          </a:p>
          <a:p>
            <a:pPr lvl="2"/>
            <a:r>
              <a:t>Third level</a:t>
            </a:r>
          </a:p>
          <a:p>
            <a:pPr lvl="3"/>
            <a:r>
              <a:t>Fourth level</a:t>
            </a:r>
          </a:p>
          <a:p>
            <a:pPr lvl="4"/>
            <a:r>
              <a:t>Fifth level</a:t>
            </a:r>
          </a:p>
        </p:txBody>
      </p:sp>
      <p:sp>
        <p:nvSpPr>
          <p:cNvPr id="138" name="Shape 138"/>
          <p:cNvSpPr>
            <a:spLocks noGrp="1"/>
          </p:cNvSpPr>
          <p:nvPr>
            <p:ph type="body" sz="quarter" idx="13"/>
          </p:nvPr>
        </p:nvSpPr>
        <p:spPr>
          <a:xfrm>
            <a:off x="2310300" y="2099424"/>
            <a:ext cx="1407601" cy="3704400"/>
          </a:xfrm>
          <a:prstGeom prst="rect">
            <a:avLst/>
          </a:prstGeom>
        </p:spPr>
        <p:txBody>
          <a:bodyPr>
            <a:normAutofit/>
          </a:bodyPr>
          <a:lstStyle/>
          <a:p>
            <a:pPr>
              <a:defRPr sz="1400"/>
            </a:pPr>
            <a:endParaRPr/>
          </a:p>
        </p:txBody>
      </p:sp>
      <p:sp>
        <p:nvSpPr>
          <p:cNvPr id="139" name="Shape 139"/>
          <p:cNvSpPr>
            <a:spLocks noGrp="1"/>
          </p:cNvSpPr>
          <p:nvPr>
            <p:ph type="body" sz="quarter" idx="14"/>
          </p:nvPr>
        </p:nvSpPr>
        <p:spPr>
          <a:xfrm>
            <a:off x="3868199" y="2099424"/>
            <a:ext cx="1407601" cy="3704400"/>
          </a:xfrm>
          <a:prstGeom prst="rect">
            <a:avLst/>
          </a:prstGeom>
        </p:spPr>
        <p:txBody>
          <a:bodyPr>
            <a:normAutofit/>
          </a:bodyPr>
          <a:lstStyle/>
          <a:p>
            <a:pPr>
              <a:defRPr sz="1400"/>
            </a:pPr>
            <a:endParaRPr/>
          </a:p>
        </p:txBody>
      </p:sp>
      <p:sp>
        <p:nvSpPr>
          <p:cNvPr id="140" name="Shape 140"/>
          <p:cNvSpPr>
            <a:spLocks noGrp="1"/>
          </p:cNvSpPr>
          <p:nvPr>
            <p:ph type="body" sz="quarter" idx="15"/>
          </p:nvPr>
        </p:nvSpPr>
        <p:spPr>
          <a:xfrm>
            <a:off x="5426100" y="2099424"/>
            <a:ext cx="1407601" cy="3704400"/>
          </a:xfrm>
          <a:prstGeom prst="rect">
            <a:avLst/>
          </a:prstGeom>
        </p:spPr>
        <p:txBody>
          <a:bodyPr>
            <a:normAutofit/>
          </a:bodyPr>
          <a:lstStyle/>
          <a:p>
            <a:pPr>
              <a:defRPr sz="1400"/>
            </a:pPr>
            <a:endParaRPr/>
          </a:p>
        </p:txBody>
      </p:sp>
      <p:sp>
        <p:nvSpPr>
          <p:cNvPr id="141" name="Shape 141"/>
          <p:cNvSpPr>
            <a:spLocks noGrp="1"/>
          </p:cNvSpPr>
          <p:nvPr>
            <p:ph type="body" sz="quarter" idx="16"/>
          </p:nvPr>
        </p:nvSpPr>
        <p:spPr>
          <a:xfrm>
            <a:off x="746125" y="1222512"/>
            <a:ext cx="1310923" cy="604801"/>
          </a:xfrm>
          <a:prstGeom prst="rect">
            <a:avLst/>
          </a:prstGeom>
          <a:solidFill>
            <a:srgbClr val="00338D"/>
          </a:solidFill>
        </p:spPr>
        <p:txBody>
          <a:bodyPr lIns="53999" tIns="53999" rIns="53999" bIns="53999" anchor="ctr">
            <a:normAutofit/>
          </a:bodyPr>
          <a:lstStyle/>
          <a:p>
            <a:pPr>
              <a:defRPr sz="1400">
                <a:solidFill>
                  <a:srgbClr val="FFFFFF"/>
                </a:solidFill>
              </a:defRPr>
            </a:pPr>
            <a:endParaRPr/>
          </a:p>
        </p:txBody>
      </p:sp>
      <p:sp>
        <p:nvSpPr>
          <p:cNvPr id="142" name="Shape 142"/>
          <p:cNvSpPr>
            <a:spLocks noGrp="1"/>
          </p:cNvSpPr>
          <p:nvPr>
            <p:ph type="body" sz="quarter" idx="17"/>
          </p:nvPr>
        </p:nvSpPr>
        <p:spPr>
          <a:xfrm>
            <a:off x="2493692" y="1222512"/>
            <a:ext cx="1031403" cy="604801"/>
          </a:xfrm>
          <a:prstGeom prst="rect">
            <a:avLst/>
          </a:prstGeom>
          <a:solidFill>
            <a:srgbClr val="00338D"/>
          </a:solidFill>
        </p:spPr>
        <p:txBody>
          <a:bodyPr lIns="53999" tIns="53999" rIns="53999" bIns="53999" anchor="ctr">
            <a:normAutofit/>
          </a:bodyPr>
          <a:lstStyle/>
          <a:p>
            <a:pPr>
              <a:defRPr sz="1400">
                <a:solidFill>
                  <a:srgbClr val="FFFFFF"/>
                </a:solidFill>
              </a:defRPr>
            </a:pPr>
            <a:endParaRPr/>
          </a:p>
        </p:txBody>
      </p:sp>
      <p:sp>
        <p:nvSpPr>
          <p:cNvPr id="143" name="Shape 143"/>
          <p:cNvSpPr>
            <a:spLocks noGrp="1"/>
          </p:cNvSpPr>
          <p:nvPr>
            <p:ph type="body" sz="quarter" idx="18"/>
          </p:nvPr>
        </p:nvSpPr>
        <p:spPr>
          <a:xfrm>
            <a:off x="4053161" y="1222512"/>
            <a:ext cx="1031403" cy="604801"/>
          </a:xfrm>
          <a:prstGeom prst="rect">
            <a:avLst/>
          </a:prstGeom>
          <a:solidFill>
            <a:srgbClr val="00338D"/>
          </a:solidFill>
        </p:spPr>
        <p:txBody>
          <a:bodyPr lIns="53999" tIns="53999" rIns="53999" bIns="53999" anchor="ctr">
            <a:normAutofit/>
          </a:bodyPr>
          <a:lstStyle/>
          <a:p>
            <a:pPr>
              <a:defRPr sz="1400">
                <a:solidFill>
                  <a:srgbClr val="FFFFFF"/>
                </a:solidFill>
              </a:defRPr>
            </a:pPr>
            <a:endParaRPr/>
          </a:p>
        </p:txBody>
      </p:sp>
      <p:sp>
        <p:nvSpPr>
          <p:cNvPr id="144" name="Shape 144"/>
          <p:cNvSpPr>
            <a:spLocks noGrp="1"/>
          </p:cNvSpPr>
          <p:nvPr>
            <p:ph type="body" sz="quarter" idx="19"/>
          </p:nvPr>
        </p:nvSpPr>
        <p:spPr>
          <a:xfrm>
            <a:off x="5612631" y="1222512"/>
            <a:ext cx="1031403" cy="604801"/>
          </a:xfrm>
          <a:prstGeom prst="rect">
            <a:avLst/>
          </a:prstGeom>
          <a:solidFill>
            <a:srgbClr val="00338D"/>
          </a:solidFill>
        </p:spPr>
        <p:txBody>
          <a:bodyPr lIns="53999" tIns="53999" rIns="53999" bIns="53999" anchor="ctr">
            <a:normAutofit/>
          </a:bodyPr>
          <a:lstStyle/>
          <a:p>
            <a:pPr>
              <a:defRPr sz="1400">
                <a:solidFill>
                  <a:srgbClr val="FFFFFF"/>
                </a:solidFill>
              </a:defRPr>
            </a:pPr>
            <a:endParaRPr/>
          </a:p>
        </p:txBody>
      </p:sp>
      <p:sp>
        <p:nvSpPr>
          <p:cNvPr id="145" name="Shape 145"/>
          <p:cNvSpPr>
            <a:spLocks noGrp="1"/>
          </p:cNvSpPr>
          <p:nvPr>
            <p:ph type="body" sz="quarter" idx="20"/>
          </p:nvPr>
        </p:nvSpPr>
        <p:spPr>
          <a:xfrm>
            <a:off x="7172099" y="1222512"/>
            <a:ext cx="1031403" cy="604801"/>
          </a:xfrm>
          <a:prstGeom prst="rect">
            <a:avLst/>
          </a:prstGeom>
          <a:solidFill>
            <a:srgbClr val="00338D"/>
          </a:solidFill>
        </p:spPr>
        <p:txBody>
          <a:bodyPr lIns="53999" tIns="53999" rIns="53999" bIns="53999" anchor="ctr">
            <a:normAutofit/>
          </a:bodyPr>
          <a:lstStyle/>
          <a:p>
            <a:pPr>
              <a:defRPr sz="1400">
                <a:solidFill>
                  <a:srgbClr val="FFFFFF"/>
                </a:solidFill>
              </a:defRPr>
            </a:pPr>
            <a:endParaRPr/>
          </a:p>
        </p:txBody>
      </p:sp>
      <p:sp>
        <p:nvSpPr>
          <p:cNvPr id="146" name="Shape 146"/>
          <p:cNvSpPr>
            <a:spLocks noGrp="1"/>
          </p:cNvSpPr>
          <p:nvPr>
            <p:ph type="body" sz="quarter" idx="21"/>
          </p:nvPr>
        </p:nvSpPr>
        <p:spPr>
          <a:xfrm>
            <a:off x="6984000" y="2099424"/>
            <a:ext cx="1407601" cy="3704400"/>
          </a:xfrm>
          <a:prstGeom prst="rect">
            <a:avLst/>
          </a:prstGeom>
        </p:spPr>
        <p:txBody>
          <a:bodyPr>
            <a:normAutofit/>
          </a:bodyPr>
          <a:lstStyle/>
          <a:p>
            <a:pPr>
              <a:defRPr sz="1400"/>
            </a:pPr>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ROCESS FOUR COLUMN">
    <p:spTree>
      <p:nvGrpSpPr>
        <p:cNvPr id="1" name=""/>
        <p:cNvGrpSpPr/>
        <p:nvPr/>
      </p:nvGrpSpPr>
      <p:grpSpPr>
        <a:xfrm>
          <a:off x="0" y="0"/>
          <a:ext cx="0" cy="0"/>
          <a:chOff x="0" y="0"/>
          <a:chExt cx="0" cy="0"/>
        </a:xfrm>
      </p:grpSpPr>
      <p:sp>
        <p:nvSpPr>
          <p:cNvPr id="153" name="Shape 153"/>
          <p:cNvSpPr>
            <a:spLocks noGrp="1"/>
          </p:cNvSpPr>
          <p:nvPr>
            <p:ph type="sldNum" sz="quarter" idx="2"/>
          </p:nvPr>
        </p:nvSpPr>
        <p:spPr>
          <a:prstGeom prst="rect">
            <a:avLst/>
          </a:prstGeom>
        </p:spPr>
        <p:txBody>
          <a:bodyPr/>
          <a:lstStyle/>
          <a:p>
            <a:fld id="{86CB4B4D-7CA3-9044-876B-883B54F8677D}" type="slidenum">
              <a:t>‹#›</a:t>
            </a:fld>
            <a:endParaRPr/>
          </a:p>
        </p:txBody>
      </p:sp>
      <p:sp>
        <p:nvSpPr>
          <p:cNvPr id="154" name="Shape 154"/>
          <p:cNvSpPr>
            <a:spLocks noGrp="1"/>
          </p:cNvSpPr>
          <p:nvPr>
            <p:ph type="title"/>
          </p:nvPr>
        </p:nvSpPr>
        <p:spPr>
          <a:prstGeom prst="rect">
            <a:avLst/>
          </a:prstGeom>
        </p:spPr>
        <p:txBody>
          <a:bodyPr/>
          <a:lstStyle/>
          <a:p>
            <a:r>
              <a:t>Click to edit Master title style</a:t>
            </a:r>
          </a:p>
        </p:txBody>
      </p:sp>
      <p:sp>
        <p:nvSpPr>
          <p:cNvPr id="155" name="Shape 155"/>
          <p:cNvSpPr>
            <a:spLocks noGrp="1"/>
          </p:cNvSpPr>
          <p:nvPr>
            <p:ph type="body" sz="quarter" idx="1"/>
          </p:nvPr>
        </p:nvSpPr>
        <p:spPr>
          <a:xfrm>
            <a:off x="752400" y="2099424"/>
            <a:ext cx="1760400" cy="3704401"/>
          </a:xfrm>
          <a:prstGeom prst="rect">
            <a:avLst/>
          </a:prstGeom>
          <a:extLst>
            <a:ext uri="{C572A759-6A51-4108-AA02-DFA0A04FC94B}">
              <ma14:wrappingTextBoxFlag xmlns:ma14="http://schemas.microsoft.com/office/mac/drawingml/2011/main" val="1"/>
            </a:ext>
          </a:extLst>
        </p:spPr>
        <p:txBody>
          <a:bodyPr>
            <a:normAutofit/>
          </a:bodyPr>
          <a:lstStyle>
            <a:lvl1pPr>
              <a:defRPr sz="1400"/>
            </a:lvl1pPr>
            <a:lvl2pPr>
              <a:defRPr sz="1400"/>
            </a:lvl2pPr>
            <a:lvl3pPr>
              <a:defRPr sz="1400"/>
            </a:lvl3pPr>
            <a:lvl4pPr>
              <a:defRPr sz="1400"/>
            </a:lvl4pPr>
            <a:lvl5pPr>
              <a:defRPr sz="1400"/>
            </a:lvl5pPr>
          </a:lstStyle>
          <a:p>
            <a:r>
              <a:t>Click to edit Master text styles</a:t>
            </a:r>
          </a:p>
          <a:p>
            <a:pPr lvl="1"/>
            <a:r>
              <a:t>Second level</a:t>
            </a:r>
          </a:p>
          <a:p>
            <a:pPr lvl="2"/>
            <a:r>
              <a:t>Third level</a:t>
            </a:r>
          </a:p>
          <a:p>
            <a:pPr lvl="3"/>
            <a:r>
              <a:t>Fourth level</a:t>
            </a:r>
          </a:p>
          <a:p>
            <a:pPr lvl="4"/>
            <a:r>
              <a:t>Fifth level</a:t>
            </a:r>
          </a:p>
        </p:txBody>
      </p:sp>
      <p:sp>
        <p:nvSpPr>
          <p:cNvPr id="156" name="Shape 156"/>
          <p:cNvSpPr>
            <a:spLocks noGrp="1"/>
          </p:cNvSpPr>
          <p:nvPr>
            <p:ph type="body" sz="quarter" idx="13"/>
          </p:nvPr>
        </p:nvSpPr>
        <p:spPr>
          <a:xfrm>
            <a:off x="2711999" y="2099424"/>
            <a:ext cx="1760400" cy="3704400"/>
          </a:xfrm>
          <a:prstGeom prst="rect">
            <a:avLst/>
          </a:prstGeom>
        </p:spPr>
        <p:txBody>
          <a:bodyPr>
            <a:normAutofit/>
          </a:bodyPr>
          <a:lstStyle/>
          <a:p>
            <a:pPr>
              <a:defRPr sz="1400"/>
            </a:pPr>
            <a:endParaRPr/>
          </a:p>
        </p:txBody>
      </p:sp>
      <p:sp>
        <p:nvSpPr>
          <p:cNvPr id="157" name="Shape 157"/>
          <p:cNvSpPr>
            <a:spLocks noGrp="1"/>
          </p:cNvSpPr>
          <p:nvPr>
            <p:ph type="body" sz="quarter" idx="14"/>
          </p:nvPr>
        </p:nvSpPr>
        <p:spPr>
          <a:xfrm>
            <a:off x="4671600" y="2099424"/>
            <a:ext cx="1760400" cy="3704400"/>
          </a:xfrm>
          <a:prstGeom prst="rect">
            <a:avLst/>
          </a:prstGeom>
        </p:spPr>
        <p:txBody>
          <a:bodyPr>
            <a:normAutofit/>
          </a:bodyPr>
          <a:lstStyle/>
          <a:p>
            <a:pPr>
              <a:defRPr sz="1400"/>
            </a:pPr>
            <a:endParaRPr/>
          </a:p>
        </p:txBody>
      </p:sp>
      <p:sp>
        <p:nvSpPr>
          <p:cNvPr id="158" name="Shape 158"/>
          <p:cNvSpPr>
            <a:spLocks noGrp="1"/>
          </p:cNvSpPr>
          <p:nvPr>
            <p:ph type="body" sz="quarter" idx="15"/>
          </p:nvPr>
        </p:nvSpPr>
        <p:spPr>
          <a:xfrm>
            <a:off x="6631199" y="2099424"/>
            <a:ext cx="1760400" cy="3704400"/>
          </a:xfrm>
          <a:prstGeom prst="rect">
            <a:avLst/>
          </a:prstGeom>
        </p:spPr>
        <p:txBody>
          <a:bodyPr>
            <a:normAutofit/>
          </a:bodyPr>
          <a:lstStyle/>
          <a:p>
            <a:pPr>
              <a:defRPr sz="1400"/>
            </a:pPr>
            <a:endParaRPr/>
          </a:p>
        </p:txBody>
      </p:sp>
      <p:sp>
        <p:nvSpPr>
          <p:cNvPr id="159" name="Shape 159"/>
          <p:cNvSpPr>
            <a:spLocks noGrp="1"/>
          </p:cNvSpPr>
          <p:nvPr>
            <p:ph type="body" sz="quarter" idx="16"/>
          </p:nvPr>
        </p:nvSpPr>
        <p:spPr>
          <a:xfrm>
            <a:off x="746124" y="1222512"/>
            <a:ext cx="1663724" cy="604801"/>
          </a:xfrm>
          <a:prstGeom prst="rect">
            <a:avLst/>
          </a:prstGeom>
          <a:solidFill>
            <a:srgbClr val="00338D"/>
          </a:solidFill>
        </p:spPr>
        <p:txBody>
          <a:bodyPr lIns="53999" tIns="53999" rIns="53999" bIns="53999" anchor="ctr">
            <a:normAutofit/>
          </a:bodyPr>
          <a:lstStyle/>
          <a:p>
            <a:pPr>
              <a:defRPr sz="1400">
                <a:solidFill>
                  <a:srgbClr val="FFFFFF"/>
                </a:solidFill>
              </a:defRPr>
            </a:pPr>
            <a:endParaRPr/>
          </a:p>
        </p:txBody>
      </p:sp>
      <p:sp>
        <p:nvSpPr>
          <p:cNvPr id="160" name="Shape 160"/>
          <p:cNvSpPr>
            <a:spLocks noGrp="1"/>
          </p:cNvSpPr>
          <p:nvPr>
            <p:ph type="body" sz="quarter" idx="17"/>
          </p:nvPr>
        </p:nvSpPr>
        <p:spPr>
          <a:xfrm>
            <a:off x="2895916" y="1222512"/>
            <a:ext cx="1384202" cy="604801"/>
          </a:xfrm>
          <a:prstGeom prst="rect">
            <a:avLst/>
          </a:prstGeom>
          <a:solidFill>
            <a:srgbClr val="00338D"/>
          </a:solidFill>
        </p:spPr>
        <p:txBody>
          <a:bodyPr lIns="53999" tIns="53999" rIns="53999" bIns="53999" anchor="ctr">
            <a:normAutofit/>
          </a:bodyPr>
          <a:lstStyle/>
          <a:p>
            <a:pPr>
              <a:defRPr sz="1400">
                <a:solidFill>
                  <a:srgbClr val="FFFFFF"/>
                </a:solidFill>
              </a:defRPr>
            </a:pPr>
            <a:endParaRPr/>
          </a:p>
        </p:txBody>
      </p:sp>
      <p:sp>
        <p:nvSpPr>
          <p:cNvPr id="161" name="Shape 161"/>
          <p:cNvSpPr>
            <a:spLocks noGrp="1"/>
          </p:cNvSpPr>
          <p:nvPr>
            <p:ph type="body" sz="quarter" idx="18"/>
          </p:nvPr>
        </p:nvSpPr>
        <p:spPr>
          <a:xfrm>
            <a:off x="4857608" y="1222512"/>
            <a:ext cx="1384202" cy="604801"/>
          </a:xfrm>
          <a:prstGeom prst="rect">
            <a:avLst/>
          </a:prstGeom>
          <a:solidFill>
            <a:srgbClr val="00338D"/>
          </a:solidFill>
        </p:spPr>
        <p:txBody>
          <a:bodyPr lIns="53999" tIns="53999" rIns="53999" bIns="53999" anchor="ctr">
            <a:normAutofit/>
          </a:bodyPr>
          <a:lstStyle/>
          <a:p>
            <a:pPr>
              <a:defRPr sz="1400">
                <a:solidFill>
                  <a:srgbClr val="FFFFFF"/>
                </a:solidFill>
              </a:defRPr>
            </a:pPr>
            <a:endParaRPr/>
          </a:p>
        </p:txBody>
      </p:sp>
      <p:sp>
        <p:nvSpPr>
          <p:cNvPr id="162" name="Shape 162"/>
          <p:cNvSpPr>
            <a:spLocks noGrp="1"/>
          </p:cNvSpPr>
          <p:nvPr>
            <p:ph type="body" sz="quarter" idx="19"/>
          </p:nvPr>
        </p:nvSpPr>
        <p:spPr>
          <a:xfrm>
            <a:off x="6819298" y="1222512"/>
            <a:ext cx="1384202" cy="604801"/>
          </a:xfrm>
          <a:prstGeom prst="rect">
            <a:avLst/>
          </a:prstGeom>
          <a:solidFill>
            <a:srgbClr val="00338D"/>
          </a:solidFill>
        </p:spPr>
        <p:txBody>
          <a:bodyPr lIns="53999" tIns="53999" rIns="53999" bIns="53999" anchor="ctr">
            <a:normAutofit/>
          </a:bodyPr>
          <a:lstStyle/>
          <a:p>
            <a:pPr>
              <a:defRPr sz="1400">
                <a:solidFill>
                  <a:srgbClr val="FFFFFF"/>
                </a:solidFill>
              </a:defRPr>
            </a:pPr>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QUAD WITH CENTER">
    <p:spTree>
      <p:nvGrpSpPr>
        <p:cNvPr id="1" name=""/>
        <p:cNvGrpSpPr/>
        <p:nvPr/>
      </p:nvGrpSpPr>
      <p:grpSpPr>
        <a:xfrm>
          <a:off x="0" y="0"/>
          <a:ext cx="0" cy="0"/>
          <a:chOff x="0" y="0"/>
          <a:chExt cx="0" cy="0"/>
        </a:xfrm>
      </p:grpSpPr>
      <p:sp>
        <p:nvSpPr>
          <p:cNvPr id="169" name="Shape 169"/>
          <p:cNvSpPr>
            <a:spLocks noGrp="1"/>
          </p:cNvSpPr>
          <p:nvPr>
            <p:ph type="sldNum" sz="quarter" idx="2"/>
          </p:nvPr>
        </p:nvSpPr>
        <p:spPr>
          <a:prstGeom prst="rect">
            <a:avLst/>
          </a:prstGeom>
        </p:spPr>
        <p:txBody>
          <a:bodyPr/>
          <a:lstStyle/>
          <a:p>
            <a:fld id="{86CB4B4D-7CA3-9044-876B-883B54F8677D}" type="slidenum">
              <a:t>‹#›</a:t>
            </a:fld>
            <a:endParaRPr/>
          </a:p>
        </p:txBody>
      </p:sp>
      <p:sp>
        <p:nvSpPr>
          <p:cNvPr id="170" name="Shape 170"/>
          <p:cNvSpPr>
            <a:spLocks noGrp="1"/>
          </p:cNvSpPr>
          <p:nvPr>
            <p:ph type="title"/>
          </p:nvPr>
        </p:nvSpPr>
        <p:spPr>
          <a:prstGeom prst="rect">
            <a:avLst/>
          </a:prstGeom>
        </p:spPr>
        <p:txBody>
          <a:bodyPr/>
          <a:lstStyle/>
          <a:p>
            <a:r>
              <a:t>Click to edit Master title style</a:t>
            </a:r>
          </a:p>
        </p:txBody>
      </p:sp>
      <p:sp>
        <p:nvSpPr>
          <p:cNvPr id="171" name="Shape 171"/>
          <p:cNvSpPr>
            <a:spLocks noGrp="1"/>
          </p:cNvSpPr>
          <p:nvPr>
            <p:ph type="body" sz="quarter" idx="1"/>
          </p:nvPr>
        </p:nvSpPr>
        <p:spPr>
          <a:xfrm>
            <a:off x="3957563" y="2906129"/>
            <a:ext cx="1191601" cy="1192054"/>
          </a:xfrm>
          <a:prstGeom prst="rect">
            <a:avLst/>
          </a:prstGeom>
          <a:solidFill>
            <a:schemeClr val="accent1"/>
          </a:solidFill>
          <a:extLst>
            <a:ext uri="{C572A759-6A51-4108-AA02-DFA0A04FC94B}">
              <ma14:wrappingTextBoxFlag xmlns:ma14="http://schemas.microsoft.com/office/mac/drawingml/2011/main" val="1"/>
            </a:ext>
          </a:extLst>
        </p:spPr>
        <p:txBody>
          <a:bodyPr lIns="53999" tIns="53999" rIns="53999" bIns="53999" anchor="ctr">
            <a:normAutofit/>
          </a:bodyPr>
          <a:lstStyle>
            <a:lvl1pPr algn="ctr">
              <a:defRPr sz="1400">
                <a:solidFill>
                  <a:srgbClr val="FFFFFF"/>
                </a:solidFill>
              </a:defRPr>
            </a:lvl1pPr>
          </a:lstStyle>
          <a:p>
            <a:r>
              <a:t>Click to edit Master text styles</a:t>
            </a:r>
          </a:p>
        </p:txBody>
      </p:sp>
      <p:sp>
        <p:nvSpPr>
          <p:cNvPr id="172" name="Shape 172"/>
          <p:cNvSpPr>
            <a:spLocks noGrp="1"/>
          </p:cNvSpPr>
          <p:nvPr>
            <p:ph type="body" sz="quarter" idx="13"/>
          </p:nvPr>
        </p:nvSpPr>
        <p:spPr>
          <a:xfrm>
            <a:off x="752510" y="1209600"/>
            <a:ext cx="2885771" cy="388801"/>
          </a:xfrm>
          <a:prstGeom prst="rect">
            <a:avLst/>
          </a:prstGeom>
          <a:solidFill>
            <a:srgbClr val="00338D"/>
          </a:solidFill>
          <a:ln>
            <a:solidFill>
              <a:srgbClr val="00338D"/>
            </a:solidFill>
            <a:round/>
          </a:ln>
        </p:spPr>
        <p:txBody>
          <a:bodyPr lIns="53999" tIns="53999" rIns="53999" bIns="53999" anchor="ctr">
            <a:normAutofit/>
          </a:bodyPr>
          <a:lstStyle/>
          <a:p>
            <a:pPr>
              <a:defRPr sz="1400">
                <a:solidFill>
                  <a:srgbClr val="FFFFFF"/>
                </a:solidFill>
              </a:defRPr>
            </a:pPr>
            <a:endParaRPr/>
          </a:p>
        </p:txBody>
      </p:sp>
      <p:sp>
        <p:nvSpPr>
          <p:cNvPr id="173" name="Shape 173"/>
          <p:cNvSpPr/>
          <p:nvPr/>
        </p:nvSpPr>
        <p:spPr>
          <a:xfrm rot="2700000" flipH="1" flipV="1">
            <a:off x="4963483" y="4009375"/>
            <a:ext cx="396054" cy="359848"/>
          </a:xfrm>
          <a:prstGeom prst="rightArrow">
            <a:avLst>
              <a:gd name="adj1" fmla="val 63333"/>
              <a:gd name="adj2" fmla="val 49582"/>
            </a:avLst>
          </a:prstGeom>
          <a:solidFill>
            <a:srgbClr val="00338D"/>
          </a:solidFill>
          <a:ln w="12700">
            <a:miter lim="400000"/>
          </a:ln>
        </p:spPr>
        <p:txBody>
          <a:bodyPr lIns="54610" tIns="54610" rIns="54610" bIns="54610" anchor="ctr"/>
          <a:lstStyle/>
          <a:p>
            <a:pPr>
              <a:defRPr sz="1400">
                <a:solidFill>
                  <a:srgbClr val="483698"/>
                </a:solidFill>
              </a:defRPr>
            </a:pPr>
            <a:endParaRPr/>
          </a:p>
        </p:txBody>
      </p:sp>
      <p:sp>
        <p:nvSpPr>
          <p:cNvPr id="174" name="Shape 174"/>
          <p:cNvSpPr/>
          <p:nvPr/>
        </p:nvSpPr>
        <p:spPr>
          <a:xfrm rot="18900000" flipV="1">
            <a:off x="3749593" y="4014666"/>
            <a:ext cx="408056" cy="349265"/>
          </a:xfrm>
          <a:prstGeom prst="rightArrow">
            <a:avLst>
              <a:gd name="adj1" fmla="val 63333"/>
              <a:gd name="adj2" fmla="val 49582"/>
            </a:avLst>
          </a:prstGeom>
          <a:solidFill>
            <a:srgbClr val="00338D"/>
          </a:solidFill>
          <a:ln w="12700">
            <a:miter lim="400000"/>
          </a:ln>
        </p:spPr>
        <p:txBody>
          <a:bodyPr lIns="54610" tIns="54610" rIns="54610" bIns="54610" anchor="ctr"/>
          <a:lstStyle/>
          <a:p>
            <a:pPr>
              <a:defRPr sz="1400">
                <a:solidFill>
                  <a:srgbClr val="483698"/>
                </a:solidFill>
              </a:defRPr>
            </a:pPr>
            <a:endParaRPr/>
          </a:p>
        </p:txBody>
      </p:sp>
      <p:sp>
        <p:nvSpPr>
          <p:cNvPr id="175" name="Shape 175"/>
          <p:cNvSpPr>
            <a:spLocks noGrp="1"/>
          </p:cNvSpPr>
          <p:nvPr>
            <p:ph type="body" sz="quarter" idx="14"/>
          </p:nvPr>
        </p:nvSpPr>
        <p:spPr>
          <a:xfrm>
            <a:off x="752510" y="3970799"/>
            <a:ext cx="2885771" cy="388801"/>
          </a:xfrm>
          <a:prstGeom prst="rect">
            <a:avLst/>
          </a:prstGeom>
          <a:solidFill>
            <a:srgbClr val="00338D"/>
          </a:solidFill>
          <a:ln>
            <a:solidFill>
              <a:srgbClr val="00338D"/>
            </a:solidFill>
            <a:round/>
          </a:ln>
        </p:spPr>
        <p:txBody>
          <a:bodyPr lIns="53999" tIns="53999" rIns="53999" bIns="53999" anchor="ctr">
            <a:normAutofit/>
          </a:bodyPr>
          <a:lstStyle/>
          <a:p>
            <a:pPr>
              <a:defRPr sz="1400">
                <a:solidFill>
                  <a:srgbClr val="FFFFFF"/>
                </a:solidFill>
              </a:defRPr>
            </a:pPr>
            <a:endParaRPr/>
          </a:p>
        </p:txBody>
      </p:sp>
      <p:sp>
        <p:nvSpPr>
          <p:cNvPr id="176" name="Shape 176"/>
          <p:cNvSpPr>
            <a:spLocks noGrp="1"/>
          </p:cNvSpPr>
          <p:nvPr>
            <p:ph type="body" sz="quarter" idx="15"/>
          </p:nvPr>
        </p:nvSpPr>
        <p:spPr>
          <a:xfrm>
            <a:off x="5507999" y="1209600"/>
            <a:ext cx="2885772" cy="388801"/>
          </a:xfrm>
          <a:prstGeom prst="rect">
            <a:avLst/>
          </a:prstGeom>
          <a:solidFill>
            <a:srgbClr val="00338D"/>
          </a:solidFill>
          <a:ln>
            <a:solidFill>
              <a:srgbClr val="00338D"/>
            </a:solidFill>
            <a:round/>
          </a:ln>
        </p:spPr>
        <p:txBody>
          <a:bodyPr lIns="53999" tIns="53999" rIns="53999" bIns="53999" anchor="ctr">
            <a:normAutofit/>
          </a:bodyPr>
          <a:lstStyle/>
          <a:p>
            <a:pPr>
              <a:defRPr sz="1400">
                <a:solidFill>
                  <a:srgbClr val="FFFFFF"/>
                </a:solidFill>
              </a:defRPr>
            </a:pPr>
            <a:endParaRPr/>
          </a:p>
        </p:txBody>
      </p:sp>
      <p:sp>
        <p:nvSpPr>
          <p:cNvPr id="177" name="Shape 177"/>
          <p:cNvSpPr>
            <a:spLocks noGrp="1"/>
          </p:cNvSpPr>
          <p:nvPr>
            <p:ph type="body" sz="quarter" idx="16"/>
          </p:nvPr>
        </p:nvSpPr>
        <p:spPr>
          <a:xfrm>
            <a:off x="5507999" y="3970799"/>
            <a:ext cx="2885772" cy="388801"/>
          </a:xfrm>
          <a:prstGeom prst="rect">
            <a:avLst/>
          </a:prstGeom>
          <a:solidFill>
            <a:srgbClr val="00338D"/>
          </a:solidFill>
          <a:ln>
            <a:solidFill>
              <a:srgbClr val="00338D"/>
            </a:solidFill>
            <a:round/>
          </a:ln>
        </p:spPr>
        <p:txBody>
          <a:bodyPr lIns="53999" tIns="53999" rIns="53999" bIns="53999" anchor="ctr">
            <a:normAutofit/>
          </a:bodyPr>
          <a:lstStyle/>
          <a:p>
            <a:pPr>
              <a:defRPr sz="1400">
                <a:solidFill>
                  <a:srgbClr val="FFFFFF"/>
                </a:solidFill>
              </a:defRPr>
            </a:pPr>
            <a:endParaRPr/>
          </a:p>
        </p:txBody>
      </p:sp>
      <p:sp>
        <p:nvSpPr>
          <p:cNvPr id="178" name="Shape 178"/>
          <p:cNvSpPr/>
          <p:nvPr/>
        </p:nvSpPr>
        <p:spPr>
          <a:xfrm rot="2700000">
            <a:off x="3762967" y="2667998"/>
            <a:ext cx="382280" cy="377055"/>
          </a:xfrm>
          <a:prstGeom prst="rightArrow">
            <a:avLst>
              <a:gd name="adj1" fmla="val 63333"/>
              <a:gd name="adj2" fmla="val 49582"/>
            </a:avLst>
          </a:prstGeom>
          <a:solidFill>
            <a:srgbClr val="00338D"/>
          </a:solidFill>
          <a:ln w="12700">
            <a:miter lim="400000"/>
          </a:ln>
        </p:spPr>
        <p:txBody>
          <a:bodyPr lIns="54610" tIns="54610" rIns="54610" bIns="54610" anchor="ctr"/>
          <a:lstStyle/>
          <a:p>
            <a:pPr>
              <a:defRPr sz="1400">
                <a:solidFill>
                  <a:srgbClr val="483698"/>
                </a:solidFill>
              </a:defRPr>
            </a:pPr>
            <a:endParaRPr/>
          </a:p>
        </p:txBody>
      </p:sp>
      <p:sp>
        <p:nvSpPr>
          <p:cNvPr id="179" name="Shape 179"/>
          <p:cNvSpPr/>
          <p:nvPr/>
        </p:nvSpPr>
        <p:spPr>
          <a:xfrm rot="18900000" flipH="1">
            <a:off x="4964093" y="2673543"/>
            <a:ext cx="393865" cy="365966"/>
          </a:xfrm>
          <a:prstGeom prst="rightArrow">
            <a:avLst>
              <a:gd name="adj1" fmla="val 63333"/>
              <a:gd name="adj2" fmla="val 49582"/>
            </a:avLst>
          </a:prstGeom>
          <a:solidFill>
            <a:srgbClr val="00338D"/>
          </a:solidFill>
          <a:ln w="12700">
            <a:miter lim="400000"/>
          </a:ln>
        </p:spPr>
        <p:txBody>
          <a:bodyPr lIns="54610" tIns="54610" rIns="54610" bIns="54610" anchor="ctr"/>
          <a:lstStyle/>
          <a:p>
            <a:pPr>
              <a:defRPr sz="1400">
                <a:solidFill>
                  <a:srgbClr val="483698"/>
                </a:solidFill>
              </a:defRPr>
            </a:pPr>
            <a:endParaRPr/>
          </a:p>
        </p:txBody>
      </p:sp>
      <p:sp>
        <p:nvSpPr>
          <p:cNvPr id="180" name="Shape 180"/>
          <p:cNvSpPr>
            <a:spLocks noGrp="1"/>
          </p:cNvSpPr>
          <p:nvPr>
            <p:ph type="body" sz="quarter" idx="17"/>
          </p:nvPr>
        </p:nvSpPr>
        <p:spPr>
          <a:xfrm>
            <a:off x="752509" y="1598399"/>
            <a:ext cx="2887202" cy="1447302"/>
          </a:xfrm>
          <a:prstGeom prst="rect">
            <a:avLst/>
          </a:prstGeom>
          <a:ln>
            <a:solidFill>
              <a:srgbClr val="00338D"/>
            </a:solidFill>
            <a:round/>
          </a:ln>
        </p:spPr>
        <p:txBody>
          <a:bodyPr lIns="53999" tIns="53999" rIns="53999" bIns="53999">
            <a:normAutofit/>
          </a:bodyPr>
          <a:lstStyle/>
          <a:p>
            <a:pPr>
              <a:defRPr sz="1400"/>
            </a:pPr>
            <a:endParaRPr/>
          </a:p>
        </p:txBody>
      </p:sp>
      <p:sp>
        <p:nvSpPr>
          <p:cNvPr id="181" name="Shape 181"/>
          <p:cNvSpPr>
            <a:spLocks noGrp="1"/>
          </p:cNvSpPr>
          <p:nvPr>
            <p:ph type="body" sz="quarter" idx="18"/>
          </p:nvPr>
        </p:nvSpPr>
        <p:spPr>
          <a:xfrm>
            <a:off x="752509" y="4355784"/>
            <a:ext cx="2887202" cy="1447301"/>
          </a:xfrm>
          <a:prstGeom prst="rect">
            <a:avLst/>
          </a:prstGeom>
          <a:ln>
            <a:solidFill>
              <a:srgbClr val="00338D"/>
            </a:solidFill>
            <a:round/>
          </a:ln>
        </p:spPr>
        <p:txBody>
          <a:bodyPr lIns="53999" tIns="53999" rIns="53999" bIns="53999">
            <a:normAutofit/>
          </a:bodyPr>
          <a:lstStyle/>
          <a:p>
            <a:pPr>
              <a:defRPr sz="1400"/>
            </a:pPr>
            <a:endParaRPr/>
          </a:p>
        </p:txBody>
      </p:sp>
      <p:sp>
        <p:nvSpPr>
          <p:cNvPr id="182" name="Shape 182"/>
          <p:cNvSpPr>
            <a:spLocks noGrp="1"/>
          </p:cNvSpPr>
          <p:nvPr>
            <p:ph type="body" sz="quarter" idx="19"/>
          </p:nvPr>
        </p:nvSpPr>
        <p:spPr>
          <a:xfrm>
            <a:off x="5506570" y="1598399"/>
            <a:ext cx="2887201" cy="1447302"/>
          </a:xfrm>
          <a:prstGeom prst="rect">
            <a:avLst/>
          </a:prstGeom>
          <a:ln>
            <a:solidFill>
              <a:srgbClr val="00338D"/>
            </a:solidFill>
            <a:round/>
          </a:ln>
        </p:spPr>
        <p:txBody>
          <a:bodyPr lIns="53999" tIns="53999" rIns="53999" bIns="53999">
            <a:normAutofit/>
          </a:bodyPr>
          <a:lstStyle/>
          <a:p>
            <a:pPr>
              <a:defRPr sz="1400"/>
            </a:pPr>
            <a:endParaRPr/>
          </a:p>
        </p:txBody>
      </p:sp>
      <p:sp>
        <p:nvSpPr>
          <p:cNvPr id="183" name="Shape 183"/>
          <p:cNvSpPr>
            <a:spLocks noGrp="1"/>
          </p:cNvSpPr>
          <p:nvPr>
            <p:ph type="body" sz="quarter" idx="20"/>
          </p:nvPr>
        </p:nvSpPr>
        <p:spPr>
          <a:xfrm>
            <a:off x="5506570" y="4355784"/>
            <a:ext cx="2887201" cy="1447301"/>
          </a:xfrm>
          <a:prstGeom prst="rect">
            <a:avLst/>
          </a:prstGeom>
          <a:ln>
            <a:solidFill>
              <a:srgbClr val="00338D"/>
            </a:solidFill>
            <a:round/>
          </a:ln>
        </p:spPr>
        <p:txBody>
          <a:bodyPr lIns="53999" tIns="53999" rIns="53999" bIns="53999">
            <a:normAutofit/>
          </a:bodyPr>
          <a:lstStyle/>
          <a:p>
            <a:pPr>
              <a:defRPr sz="1400"/>
            </a:pPr>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2 COLUMN BLUE">
    <p:spTree>
      <p:nvGrpSpPr>
        <p:cNvPr id="1" name=""/>
        <p:cNvGrpSpPr/>
        <p:nvPr/>
      </p:nvGrpSpPr>
      <p:grpSpPr>
        <a:xfrm>
          <a:off x="0" y="0"/>
          <a:ext cx="0" cy="0"/>
          <a:chOff x="0" y="0"/>
          <a:chExt cx="0" cy="0"/>
        </a:xfrm>
      </p:grpSpPr>
      <p:sp>
        <p:nvSpPr>
          <p:cNvPr id="190" name="Shape 190"/>
          <p:cNvSpPr>
            <a:spLocks noGrp="1"/>
          </p:cNvSpPr>
          <p:nvPr>
            <p:ph type="sldNum" sz="quarter" idx="2"/>
          </p:nvPr>
        </p:nvSpPr>
        <p:spPr>
          <a:prstGeom prst="rect">
            <a:avLst/>
          </a:prstGeom>
        </p:spPr>
        <p:txBody>
          <a:bodyPr/>
          <a:lstStyle/>
          <a:p>
            <a:fld id="{86CB4B4D-7CA3-9044-876B-883B54F8677D}" type="slidenum">
              <a:t>‹#›</a:t>
            </a:fld>
            <a:endParaRPr/>
          </a:p>
        </p:txBody>
      </p:sp>
      <p:sp>
        <p:nvSpPr>
          <p:cNvPr id="191" name="Shape 191"/>
          <p:cNvSpPr>
            <a:spLocks noGrp="1"/>
          </p:cNvSpPr>
          <p:nvPr>
            <p:ph type="title"/>
          </p:nvPr>
        </p:nvSpPr>
        <p:spPr>
          <a:prstGeom prst="rect">
            <a:avLst/>
          </a:prstGeom>
        </p:spPr>
        <p:txBody>
          <a:bodyPr/>
          <a:lstStyle/>
          <a:p>
            <a:r>
              <a:t>Click to edit Master title style</a:t>
            </a:r>
          </a:p>
        </p:txBody>
      </p:sp>
      <p:sp>
        <p:nvSpPr>
          <p:cNvPr id="192" name="Shape 192"/>
          <p:cNvSpPr>
            <a:spLocks noGrp="1"/>
          </p:cNvSpPr>
          <p:nvPr>
            <p:ph type="body" sz="half" idx="1"/>
          </p:nvPr>
        </p:nvSpPr>
        <p:spPr>
          <a:xfrm>
            <a:off x="752400" y="1609824"/>
            <a:ext cx="3726001" cy="4194001"/>
          </a:xfrm>
          <a:prstGeom prst="rect">
            <a:avLst/>
          </a:prstGeom>
          <a:ln>
            <a:solidFill>
              <a:srgbClr val="00338D"/>
            </a:solidFill>
            <a:round/>
          </a:ln>
          <a:extLst>
            <a:ext uri="{C572A759-6A51-4108-AA02-DFA0A04FC94B}">
              <ma14:wrappingTextBoxFlag xmlns:ma14="http://schemas.microsoft.com/office/mac/drawingml/2011/main" val="1"/>
            </a:ext>
          </a:extLst>
        </p:spPr>
        <p:txBody>
          <a:bodyPr lIns="53999" tIns="53999" rIns="53999" bIns="53999">
            <a:normAutofit/>
          </a:bodyPr>
          <a:lstStyle/>
          <a:p>
            <a:r>
              <a:t>Click to edit Master text styles</a:t>
            </a:r>
          </a:p>
          <a:p>
            <a:pPr lvl="1"/>
            <a:r>
              <a:t>Second level</a:t>
            </a:r>
          </a:p>
          <a:p>
            <a:pPr lvl="2"/>
            <a:r>
              <a:t>Third level</a:t>
            </a:r>
          </a:p>
          <a:p>
            <a:pPr lvl="3"/>
            <a:r>
              <a:t>Fourth level</a:t>
            </a:r>
          </a:p>
          <a:p>
            <a:pPr lvl="4"/>
            <a:r>
              <a:t>Fifth level</a:t>
            </a:r>
          </a:p>
        </p:txBody>
      </p:sp>
      <p:sp>
        <p:nvSpPr>
          <p:cNvPr id="193" name="Shape 193"/>
          <p:cNvSpPr>
            <a:spLocks noGrp="1"/>
          </p:cNvSpPr>
          <p:nvPr>
            <p:ph type="body" sz="quarter" idx="13"/>
          </p:nvPr>
        </p:nvSpPr>
        <p:spPr>
          <a:xfrm>
            <a:off x="752399" y="1218879"/>
            <a:ext cx="3726002" cy="388801"/>
          </a:xfrm>
          <a:prstGeom prst="rect">
            <a:avLst/>
          </a:prstGeom>
          <a:solidFill>
            <a:srgbClr val="00338D"/>
          </a:solidFill>
          <a:ln>
            <a:solidFill>
              <a:srgbClr val="00338D"/>
            </a:solidFill>
            <a:round/>
          </a:ln>
        </p:spPr>
        <p:txBody>
          <a:bodyPr lIns="53999" tIns="53999" rIns="53999" bIns="53999" anchor="ctr">
            <a:normAutofit/>
          </a:bodyPr>
          <a:lstStyle/>
          <a:p>
            <a:pPr>
              <a:defRPr>
                <a:solidFill>
                  <a:srgbClr val="FFFFFF"/>
                </a:solidFill>
              </a:defRPr>
            </a:pPr>
            <a:endParaRPr/>
          </a:p>
        </p:txBody>
      </p:sp>
      <p:sp>
        <p:nvSpPr>
          <p:cNvPr id="194" name="Shape 194"/>
          <p:cNvSpPr>
            <a:spLocks noGrp="1"/>
          </p:cNvSpPr>
          <p:nvPr>
            <p:ph type="body" sz="half" idx="14"/>
          </p:nvPr>
        </p:nvSpPr>
        <p:spPr>
          <a:xfrm>
            <a:off x="4665600" y="1609824"/>
            <a:ext cx="3726001" cy="4194001"/>
          </a:xfrm>
          <a:prstGeom prst="rect">
            <a:avLst/>
          </a:prstGeom>
          <a:ln>
            <a:solidFill>
              <a:srgbClr val="00338D"/>
            </a:solidFill>
            <a:round/>
          </a:ln>
        </p:spPr>
        <p:txBody>
          <a:bodyPr lIns="53999" tIns="53999" rIns="53999" bIns="53999">
            <a:normAutofit/>
          </a:bodyPr>
          <a:lstStyle/>
          <a:p>
            <a:endParaRPr/>
          </a:p>
        </p:txBody>
      </p:sp>
      <p:sp>
        <p:nvSpPr>
          <p:cNvPr id="195" name="Shape 195"/>
          <p:cNvSpPr>
            <a:spLocks noGrp="1"/>
          </p:cNvSpPr>
          <p:nvPr>
            <p:ph type="body" sz="quarter" idx="15"/>
          </p:nvPr>
        </p:nvSpPr>
        <p:spPr>
          <a:xfrm>
            <a:off x="4665600" y="1218879"/>
            <a:ext cx="3726001" cy="388801"/>
          </a:xfrm>
          <a:prstGeom prst="rect">
            <a:avLst/>
          </a:prstGeom>
          <a:solidFill>
            <a:srgbClr val="00338D"/>
          </a:solidFill>
          <a:ln>
            <a:solidFill>
              <a:srgbClr val="00338D"/>
            </a:solidFill>
            <a:round/>
          </a:ln>
        </p:spPr>
        <p:txBody>
          <a:bodyPr lIns="53999" tIns="53999" rIns="53999" bIns="53999" anchor="ctr">
            <a:normAutofit/>
          </a:bodyPr>
          <a:lstStyle/>
          <a:p>
            <a:pPr>
              <a:defRPr>
                <a:solidFill>
                  <a:srgbClr val="FFFFFF"/>
                </a:solidFill>
              </a:defRPr>
            </a:pPr>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QUAD">
    <p:spTree>
      <p:nvGrpSpPr>
        <p:cNvPr id="1" name=""/>
        <p:cNvGrpSpPr/>
        <p:nvPr/>
      </p:nvGrpSpPr>
      <p:grpSpPr>
        <a:xfrm>
          <a:off x="0" y="0"/>
          <a:ext cx="0" cy="0"/>
          <a:chOff x="0" y="0"/>
          <a:chExt cx="0" cy="0"/>
        </a:xfrm>
      </p:grpSpPr>
      <p:sp>
        <p:nvSpPr>
          <p:cNvPr id="202" name="Shape 202"/>
          <p:cNvSpPr>
            <a:spLocks noGrp="1"/>
          </p:cNvSpPr>
          <p:nvPr>
            <p:ph type="sldNum" sz="quarter" idx="2"/>
          </p:nvPr>
        </p:nvSpPr>
        <p:spPr>
          <a:prstGeom prst="rect">
            <a:avLst/>
          </a:prstGeom>
        </p:spPr>
        <p:txBody>
          <a:bodyPr/>
          <a:lstStyle/>
          <a:p>
            <a:fld id="{86CB4B4D-7CA3-9044-876B-883B54F8677D}" type="slidenum">
              <a:t>‹#›</a:t>
            </a:fld>
            <a:endParaRPr/>
          </a:p>
        </p:txBody>
      </p:sp>
      <p:sp>
        <p:nvSpPr>
          <p:cNvPr id="203" name="Shape 203"/>
          <p:cNvSpPr>
            <a:spLocks noGrp="1"/>
          </p:cNvSpPr>
          <p:nvPr>
            <p:ph type="title"/>
          </p:nvPr>
        </p:nvSpPr>
        <p:spPr>
          <a:prstGeom prst="rect">
            <a:avLst/>
          </a:prstGeom>
        </p:spPr>
        <p:txBody>
          <a:bodyPr/>
          <a:lstStyle/>
          <a:p>
            <a:r>
              <a:t>Click to edit Master title style</a:t>
            </a:r>
          </a:p>
        </p:txBody>
      </p:sp>
      <p:sp>
        <p:nvSpPr>
          <p:cNvPr id="204" name="Shape 204"/>
          <p:cNvSpPr>
            <a:spLocks noGrp="1"/>
          </p:cNvSpPr>
          <p:nvPr>
            <p:ph type="body" sz="quarter" idx="1"/>
          </p:nvPr>
        </p:nvSpPr>
        <p:spPr>
          <a:xfrm>
            <a:off x="752400" y="1609824"/>
            <a:ext cx="3726001" cy="1785601"/>
          </a:xfrm>
          <a:prstGeom prst="rect">
            <a:avLst/>
          </a:prstGeom>
          <a:ln>
            <a:solidFill>
              <a:srgbClr val="00338D"/>
            </a:solidFill>
            <a:round/>
          </a:ln>
          <a:extLst>
            <a:ext uri="{C572A759-6A51-4108-AA02-DFA0A04FC94B}">
              <ma14:wrappingTextBoxFlag xmlns:ma14="http://schemas.microsoft.com/office/mac/drawingml/2011/main" val="1"/>
            </a:ext>
          </a:extLst>
        </p:spPr>
        <p:txBody>
          <a:bodyPr lIns="53999" tIns="53999" rIns="53999" bIns="53999">
            <a:normAutofit/>
          </a:bodyPr>
          <a:lstStyle/>
          <a:p>
            <a:r>
              <a:t>Click to edit Master text styles</a:t>
            </a:r>
          </a:p>
          <a:p>
            <a:pPr lvl="1"/>
            <a:r>
              <a:t>Second level</a:t>
            </a:r>
          </a:p>
          <a:p>
            <a:pPr lvl="2"/>
            <a:r>
              <a:t>Third level</a:t>
            </a:r>
          </a:p>
          <a:p>
            <a:pPr lvl="3"/>
            <a:r>
              <a:t>Fourth level</a:t>
            </a:r>
          </a:p>
          <a:p>
            <a:pPr lvl="4"/>
            <a:r>
              <a:t>Fifth level</a:t>
            </a:r>
          </a:p>
        </p:txBody>
      </p:sp>
      <p:sp>
        <p:nvSpPr>
          <p:cNvPr id="205" name="Shape 205"/>
          <p:cNvSpPr>
            <a:spLocks noGrp="1"/>
          </p:cNvSpPr>
          <p:nvPr>
            <p:ph type="body" sz="quarter" idx="13"/>
          </p:nvPr>
        </p:nvSpPr>
        <p:spPr>
          <a:xfrm>
            <a:off x="752399" y="1218879"/>
            <a:ext cx="3726002" cy="388801"/>
          </a:xfrm>
          <a:prstGeom prst="rect">
            <a:avLst/>
          </a:prstGeom>
          <a:solidFill>
            <a:srgbClr val="00338D"/>
          </a:solidFill>
          <a:ln>
            <a:solidFill>
              <a:srgbClr val="00338D"/>
            </a:solidFill>
            <a:round/>
          </a:ln>
        </p:spPr>
        <p:txBody>
          <a:bodyPr lIns="53999" tIns="53999" rIns="53999" bIns="53999" anchor="ctr">
            <a:normAutofit/>
          </a:bodyPr>
          <a:lstStyle/>
          <a:p>
            <a:pPr>
              <a:defRPr>
                <a:solidFill>
                  <a:srgbClr val="FFFFFF"/>
                </a:solidFill>
              </a:defRPr>
            </a:pPr>
            <a:endParaRPr/>
          </a:p>
        </p:txBody>
      </p:sp>
      <p:sp>
        <p:nvSpPr>
          <p:cNvPr id="206" name="Shape 206"/>
          <p:cNvSpPr>
            <a:spLocks noGrp="1"/>
          </p:cNvSpPr>
          <p:nvPr>
            <p:ph type="body" sz="quarter" idx="14"/>
          </p:nvPr>
        </p:nvSpPr>
        <p:spPr>
          <a:xfrm>
            <a:off x="4665600" y="1609825"/>
            <a:ext cx="3726001" cy="1785599"/>
          </a:xfrm>
          <a:prstGeom prst="rect">
            <a:avLst/>
          </a:prstGeom>
          <a:ln>
            <a:solidFill>
              <a:srgbClr val="00338D"/>
            </a:solidFill>
            <a:round/>
          </a:ln>
        </p:spPr>
        <p:txBody>
          <a:bodyPr lIns="53999" tIns="53999" rIns="53999" bIns="53999">
            <a:normAutofit/>
          </a:bodyPr>
          <a:lstStyle/>
          <a:p>
            <a:endParaRPr/>
          </a:p>
        </p:txBody>
      </p:sp>
      <p:sp>
        <p:nvSpPr>
          <p:cNvPr id="207" name="Shape 207"/>
          <p:cNvSpPr>
            <a:spLocks noGrp="1"/>
          </p:cNvSpPr>
          <p:nvPr>
            <p:ph type="body" sz="quarter" idx="15"/>
          </p:nvPr>
        </p:nvSpPr>
        <p:spPr>
          <a:xfrm>
            <a:off x="4665600" y="1218879"/>
            <a:ext cx="3726001" cy="388801"/>
          </a:xfrm>
          <a:prstGeom prst="rect">
            <a:avLst/>
          </a:prstGeom>
          <a:solidFill>
            <a:srgbClr val="00338D"/>
          </a:solidFill>
          <a:ln>
            <a:solidFill>
              <a:srgbClr val="00338D"/>
            </a:solidFill>
            <a:round/>
          </a:ln>
        </p:spPr>
        <p:txBody>
          <a:bodyPr lIns="53999" tIns="53999" rIns="53999" bIns="53999" anchor="ctr">
            <a:normAutofit/>
          </a:bodyPr>
          <a:lstStyle/>
          <a:p>
            <a:pPr>
              <a:defRPr>
                <a:solidFill>
                  <a:srgbClr val="FFFFFF"/>
                </a:solidFill>
              </a:defRPr>
            </a:pPr>
            <a:endParaRPr/>
          </a:p>
        </p:txBody>
      </p:sp>
      <p:sp>
        <p:nvSpPr>
          <p:cNvPr id="208" name="Shape 208"/>
          <p:cNvSpPr>
            <a:spLocks noGrp="1"/>
          </p:cNvSpPr>
          <p:nvPr>
            <p:ph type="body" sz="quarter" idx="16"/>
          </p:nvPr>
        </p:nvSpPr>
        <p:spPr>
          <a:xfrm>
            <a:off x="752399" y="4019650"/>
            <a:ext cx="3726002" cy="1785599"/>
          </a:xfrm>
          <a:prstGeom prst="rect">
            <a:avLst/>
          </a:prstGeom>
          <a:ln>
            <a:solidFill>
              <a:srgbClr val="00338D"/>
            </a:solidFill>
            <a:round/>
          </a:ln>
        </p:spPr>
        <p:txBody>
          <a:bodyPr lIns="53999" tIns="53999" rIns="53999" bIns="53999">
            <a:normAutofit/>
          </a:bodyPr>
          <a:lstStyle/>
          <a:p>
            <a:endParaRPr/>
          </a:p>
        </p:txBody>
      </p:sp>
      <p:sp>
        <p:nvSpPr>
          <p:cNvPr id="209" name="Shape 209"/>
          <p:cNvSpPr>
            <a:spLocks noGrp="1"/>
          </p:cNvSpPr>
          <p:nvPr>
            <p:ph type="body" sz="quarter" idx="17"/>
          </p:nvPr>
        </p:nvSpPr>
        <p:spPr>
          <a:xfrm>
            <a:off x="752399" y="3628704"/>
            <a:ext cx="3726002" cy="388801"/>
          </a:xfrm>
          <a:prstGeom prst="rect">
            <a:avLst/>
          </a:prstGeom>
          <a:solidFill>
            <a:srgbClr val="00338D"/>
          </a:solidFill>
          <a:ln>
            <a:solidFill>
              <a:srgbClr val="00338D"/>
            </a:solidFill>
            <a:round/>
          </a:ln>
        </p:spPr>
        <p:txBody>
          <a:bodyPr lIns="53999" tIns="53999" rIns="53999" bIns="53999" anchor="ctr">
            <a:normAutofit/>
          </a:bodyPr>
          <a:lstStyle/>
          <a:p>
            <a:pPr>
              <a:defRPr>
                <a:solidFill>
                  <a:srgbClr val="FFFFFF"/>
                </a:solidFill>
              </a:defRPr>
            </a:pPr>
            <a:endParaRPr/>
          </a:p>
        </p:txBody>
      </p:sp>
      <p:sp>
        <p:nvSpPr>
          <p:cNvPr id="210" name="Shape 210"/>
          <p:cNvSpPr>
            <a:spLocks noGrp="1"/>
          </p:cNvSpPr>
          <p:nvPr>
            <p:ph type="body" sz="quarter" idx="18"/>
          </p:nvPr>
        </p:nvSpPr>
        <p:spPr>
          <a:xfrm>
            <a:off x="4665600" y="4019650"/>
            <a:ext cx="3726001" cy="1785599"/>
          </a:xfrm>
          <a:prstGeom prst="rect">
            <a:avLst/>
          </a:prstGeom>
          <a:ln>
            <a:solidFill>
              <a:srgbClr val="00338D"/>
            </a:solidFill>
            <a:round/>
          </a:ln>
        </p:spPr>
        <p:txBody>
          <a:bodyPr lIns="53999" tIns="53999" rIns="53999" bIns="53999">
            <a:normAutofit/>
          </a:bodyPr>
          <a:lstStyle/>
          <a:p>
            <a:endParaRPr/>
          </a:p>
        </p:txBody>
      </p:sp>
      <p:sp>
        <p:nvSpPr>
          <p:cNvPr id="211" name="Shape 211"/>
          <p:cNvSpPr>
            <a:spLocks noGrp="1"/>
          </p:cNvSpPr>
          <p:nvPr>
            <p:ph type="body" sz="quarter" idx="19"/>
          </p:nvPr>
        </p:nvSpPr>
        <p:spPr>
          <a:xfrm>
            <a:off x="4665600" y="3628704"/>
            <a:ext cx="3726001" cy="388801"/>
          </a:xfrm>
          <a:prstGeom prst="rect">
            <a:avLst/>
          </a:prstGeom>
          <a:solidFill>
            <a:srgbClr val="00338D"/>
          </a:solidFill>
          <a:ln>
            <a:solidFill>
              <a:srgbClr val="00338D"/>
            </a:solidFill>
            <a:round/>
          </a:ln>
        </p:spPr>
        <p:txBody>
          <a:bodyPr lIns="53999" tIns="53999" rIns="53999" bIns="53999" anchor="ctr">
            <a:normAutofit/>
          </a:bodyPr>
          <a:lstStyle/>
          <a:p>
            <a:pPr>
              <a:defRPr>
                <a:solidFill>
                  <a:srgbClr val="FFFFFF"/>
                </a:solidFill>
              </a:defRPr>
            </a:pPr>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Image only">
    <p:spTree>
      <p:nvGrpSpPr>
        <p:cNvPr id="1" name=""/>
        <p:cNvGrpSpPr/>
        <p:nvPr/>
      </p:nvGrpSpPr>
      <p:grpSpPr>
        <a:xfrm>
          <a:off x="0" y="0"/>
          <a:ext cx="0" cy="0"/>
          <a:chOff x="0" y="0"/>
          <a:chExt cx="0" cy="0"/>
        </a:xfrm>
      </p:grpSpPr>
      <p:pic>
        <p:nvPicPr>
          <p:cNvPr id="218" name="image2.jpg"/>
          <p:cNvPicPr>
            <a:picLocks noChangeAspect="1"/>
          </p:cNvPicPr>
          <p:nvPr/>
        </p:nvPicPr>
        <p:blipFill>
          <a:blip r:embed="rId2">
            <a:extLst/>
          </a:blip>
          <a:srcRect l="11056"/>
          <a:stretch>
            <a:fillRect/>
          </a:stretch>
        </p:blipFill>
        <p:spPr>
          <a:xfrm>
            <a:off x="0" y="0"/>
            <a:ext cx="9139644" cy="6858000"/>
          </a:xfrm>
          <a:prstGeom prst="rect">
            <a:avLst/>
          </a:prstGeom>
          <a:ln w="12700">
            <a:miter lim="400000"/>
          </a:ln>
        </p:spPr>
      </p:pic>
      <p:sp>
        <p:nvSpPr>
          <p:cNvPr id="219" name="Shape 219"/>
          <p:cNvSpPr/>
          <p:nvPr/>
        </p:nvSpPr>
        <p:spPr>
          <a:xfrm>
            <a:off x="747238" y="6320118"/>
            <a:ext cx="424801" cy="172801"/>
          </a:xfrm>
          <a:custGeom>
            <a:avLst/>
            <a:gdLst/>
            <a:ahLst/>
            <a:cxnLst>
              <a:cxn ang="0">
                <a:pos x="wd2" y="hd2"/>
              </a:cxn>
              <a:cxn ang="5400000">
                <a:pos x="wd2" y="hd2"/>
              </a:cxn>
              <a:cxn ang="10800000">
                <a:pos x="wd2" y="hd2"/>
              </a:cxn>
              <a:cxn ang="16200000">
                <a:pos x="wd2" y="hd2"/>
              </a:cxn>
            </a:cxnLst>
            <a:rect l="0" t="0" r="r" b="b"/>
            <a:pathLst>
              <a:path w="21600" h="21600" extrusionOk="0">
                <a:moveTo>
                  <a:pt x="21447" y="16484"/>
                </a:moveTo>
                <a:cubicBezTo>
                  <a:pt x="20302" y="16484"/>
                  <a:pt x="20302" y="16484"/>
                  <a:pt x="20302" y="16484"/>
                </a:cubicBezTo>
                <a:cubicBezTo>
                  <a:pt x="20531" y="14589"/>
                  <a:pt x="20531" y="14589"/>
                  <a:pt x="20531" y="14589"/>
                </a:cubicBezTo>
                <a:cubicBezTo>
                  <a:pt x="18242" y="14589"/>
                  <a:pt x="18242" y="14589"/>
                  <a:pt x="18242" y="14589"/>
                </a:cubicBezTo>
                <a:cubicBezTo>
                  <a:pt x="18089" y="16484"/>
                  <a:pt x="18089" y="16484"/>
                  <a:pt x="18089" y="16484"/>
                </a:cubicBezTo>
                <a:cubicBezTo>
                  <a:pt x="16944" y="16484"/>
                  <a:pt x="16944" y="16484"/>
                  <a:pt x="16944" y="16484"/>
                </a:cubicBezTo>
                <a:cubicBezTo>
                  <a:pt x="16944" y="16105"/>
                  <a:pt x="16944" y="16105"/>
                  <a:pt x="16944" y="16105"/>
                </a:cubicBezTo>
                <a:cubicBezTo>
                  <a:pt x="17020" y="15916"/>
                  <a:pt x="17020" y="15726"/>
                  <a:pt x="17020" y="15347"/>
                </a:cubicBezTo>
                <a:cubicBezTo>
                  <a:pt x="17249" y="13453"/>
                  <a:pt x="17784" y="11368"/>
                  <a:pt x="18623" y="11368"/>
                </a:cubicBezTo>
                <a:cubicBezTo>
                  <a:pt x="19005" y="11368"/>
                  <a:pt x="19387" y="11747"/>
                  <a:pt x="19310" y="13074"/>
                </a:cubicBezTo>
                <a:cubicBezTo>
                  <a:pt x="20684" y="13074"/>
                  <a:pt x="20684" y="13074"/>
                  <a:pt x="20684" y="13074"/>
                </a:cubicBezTo>
                <a:cubicBezTo>
                  <a:pt x="20760" y="12505"/>
                  <a:pt x="20837" y="11558"/>
                  <a:pt x="20531" y="10611"/>
                </a:cubicBezTo>
                <a:cubicBezTo>
                  <a:pt x="20302" y="9663"/>
                  <a:pt x="19692" y="9095"/>
                  <a:pt x="18929" y="9095"/>
                </a:cubicBezTo>
                <a:cubicBezTo>
                  <a:pt x="18394" y="9095"/>
                  <a:pt x="17631" y="9474"/>
                  <a:pt x="16944" y="10421"/>
                </a:cubicBezTo>
                <a:cubicBezTo>
                  <a:pt x="16944" y="379"/>
                  <a:pt x="16944" y="379"/>
                  <a:pt x="16944" y="379"/>
                </a:cubicBezTo>
                <a:cubicBezTo>
                  <a:pt x="21447" y="379"/>
                  <a:pt x="21447" y="379"/>
                  <a:pt x="21447" y="379"/>
                </a:cubicBezTo>
                <a:cubicBezTo>
                  <a:pt x="21447" y="16484"/>
                  <a:pt x="21447" y="16484"/>
                  <a:pt x="21447" y="16484"/>
                </a:cubicBezTo>
                <a:cubicBezTo>
                  <a:pt x="21447" y="16484"/>
                  <a:pt x="21447" y="16484"/>
                  <a:pt x="21447" y="16484"/>
                </a:cubicBezTo>
                <a:close/>
                <a:moveTo>
                  <a:pt x="18776" y="19137"/>
                </a:moveTo>
                <a:cubicBezTo>
                  <a:pt x="18547" y="19326"/>
                  <a:pt x="18318" y="19326"/>
                  <a:pt x="18089" y="19326"/>
                </a:cubicBezTo>
                <a:cubicBezTo>
                  <a:pt x="17402" y="19326"/>
                  <a:pt x="16944" y="18568"/>
                  <a:pt x="16944" y="16863"/>
                </a:cubicBezTo>
                <a:cubicBezTo>
                  <a:pt x="19005" y="16863"/>
                  <a:pt x="19005" y="16863"/>
                  <a:pt x="19005" y="16863"/>
                </a:cubicBezTo>
                <a:cubicBezTo>
                  <a:pt x="18776" y="19137"/>
                  <a:pt x="18776" y="19137"/>
                  <a:pt x="18776" y="19137"/>
                </a:cubicBezTo>
                <a:cubicBezTo>
                  <a:pt x="18776" y="19137"/>
                  <a:pt x="18776" y="19137"/>
                  <a:pt x="18776" y="19137"/>
                </a:cubicBezTo>
                <a:close/>
                <a:moveTo>
                  <a:pt x="16257" y="10042"/>
                </a:moveTo>
                <a:cubicBezTo>
                  <a:pt x="16257" y="12316"/>
                  <a:pt x="16257" y="12316"/>
                  <a:pt x="16257" y="12316"/>
                </a:cubicBezTo>
                <a:cubicBezTo>
                  <a:pt x="15952" y="13453"/>
                  <a:pt x="15723" y="14589"/>
                  <a:pt x="15647" y="15537"/>
                </a:cubicBezTo>
                <a:cubicBezTo>
                  <a:pt x="15570" y="15726"/>
                  <a:pt x="15570" y="16105"/>
                  <a:pt x="15570" y="16484"/>
                </a:cubicBezTo>
                <a:cubicBezTo>
                  <a:pt x="14883" y="16484"/>
                  <a:pt x="14883" y="16484"/>
                  <a:pt x="14883" y="16484"/>
                </a:cubicBezTo>
                <a:cubicBezTo>
                  <a:pt x="15494" y="9853"/>
                  <a:pt x="15494" y="9853"/>
                  <a:pt x="15494" y="9853"/>
                </a:cubicBezTo>
                <a:cubicBezTo>
                  <a:pt x="13586" y="9853"/>
                  <a:pt x="13586" y="9853"/>
                  <a:pt x="13586" y="9853"/>
                </a:cubicBezTo>
                <a:cubicBezTo>
                  <a:pt x="11907" y="16484"/>
                  <a:pt x="11907" y="16484"/>
                  <a:pt x="11907" y="16484"/>
                </a:cubicBezTo>
                <a:cubicBezTo>
                  <a:pt x="11754" y="16484"/>
                  <a:pt x="11754" y="16484"/>
                  <a:pt x="11754" y="16484"/>
                </a:cubicBezTo>
                <a:cubicBezTo>
                  <a:pt x="11754" y="379"/>
                  <a:pt x="11754" y="379"/>
                  <a:pt x="11754" y="379"/>
                </a:cubicBezTo>
                <a:cubicBezTo>
                  <a:pt x="16257" y="379"/>
                  <a:pt x="16257" y="379"/>
                  <a:pt x="16257" y="379"/>
                </a:cubicBezTo>
                <a:cubicBezTo>
                  <a:pt x="16257" y="10042"/>
                  <a:pt x="16257" y="10042"/>
                  <a:pt x="16257" y="10042"/>
                </a:cubicBezTo>
                <a:cubicBezTo>
                  <a:pt x="16257" y="10042"/>
                  <a:pt x="16257" y="10042"/>
                  <a:pt x="16257" y="10042"/>
                </a:cubicBezTo>
                <a:close/>
                <a:moveTo>
                  <a:pt x="13739" y="16484"/>
                </a:moveTo>
                <a:cubicBezTo>
                  <a:pt x="13052" y="16484"/>
                  <a:pt x="13052" y="16484"/>
                  <a:pt x="13052" y="16484"/>
                </a:cubicBezTo>
                <a:cubicBezTo>
                  <a:pt x="14120" y="12505"/>
                  <a:pt x="14120" y="12505"/>
                  <a:pt x="14120" y="12505"/>
                </a:cubicBezTo>
                <a:cubicBezTo>
                  <a:pt x="13739" y="16484"/>
                  <a:pt x="13739" y="16484"/>
                  <a:pt x="13739" y="16484"/>
                </a:cubicBezTo>
                <a:cubicBezTo>
                  <a:pt x="13739" y="16484"/>
                  <a:pt x="13739" y="16484"/>
                  <a:pt x="13739" y="16484"/>
                </a:cubicBezTo>
                <a:close/>
                <a:moveTo>
                  <a:pt x="11067" y="9853"/>
                </a:moveTo>
                <a:cubicBezTo>
                  <a:pt x="9922" y="9853"/>
                  <a:pt x="9922" y="9853"/>
                  <a:pt x="9922" y="9853"/>
                </a:cubicBezTo>
                <a:cubicBezTo>
                  <a:pt x="9159" y="16484"/>
                  <a:pt x="9159" y="16484"/>
                  <a:pt x="9159" y="16484"/>
                </a:cubicBezTo>
                <a:cubicBezTo>
                  <a:pt x="7938" y="16484"/>
                  <a:pt x="7938" y="16484"/>
                  <a:pt x="7938" y="16484"/>
                </a:cubicBezTo>
                <a:cubicBezTo>
                  <a:pt x="8548" y="15916"/>
                  <a:pt x="8930" y="14779"/>
                  <a:pt x="9083" y="13263"/>
                </a:cubicBezTo>
                <a:cubicBezTo>
                  <a:pt x="9159" y="12126"/>
                  <a:pt x="9083" y="11179"/>
                  <a:pt x="8930" y="10611"/>
                </a:cubicBezTo>
                <a:cubicBezTo>
                  <a:pt x="8625" y="9663"/>
                  <a:pt x="8014" y="9853"/>
                  <a:pt x="7480" y="9853"/>
                </a:cubicBezTo>
                <a:cubicBezTo>
                  <a:pt x="7404" y="9853"/>
                  <a:pt x="6564" y="9853"/>
                  <a:pt x="6564" y="9853"/>
                </a:cubicBezTo>
                <a:cubicBezTo>
                  <a:pt x="6564" y="379"/>
                  <a:pt x="6564" y="379"/>
                  <a:pt x="6564" y="379"/>
                </a:cubicBezTo>
                <a:cubicBezTo>
                  <a:pt x="11067" y="379"/>
                  <a:pt x="11067" y="379"/>
                  <a:pt x="11067" y="379"/>
                </a:cubicBezTo>
                <a:cubicBezTo>
                  <a:pt x="11067" y="9853"/>
                  <a:pt x="11067" y="9853"/>
                  <a:pt x="11067" y="9853"/>
                </a:cubicBezTo>
                <a:cubicBezTo>
                  <a:pt x="11067" y="9853"/>
                  <a:pt x="11067" y="9853"/>
                  <a:pt x="11067" y="9853"/>
                </a:cubicBezTo>
                <a:close/>
                <a:moveTo>
                  <a:pt x="10304" y="16484"/>
                </a:moveTo>
                <a:cubicBezTo>
                  <a:pt x="10762" y="12316"/>
                  <a:pt x="10762" y="12316"/>
                  <a:pt x="10762" y="12316"/>
                </a:cubicBezTo>
                <a:cubicBezTo>
                  <a:pt x="10838" y="16484"/>
                  <a:pt x="10838" y="16484"/>
                  <a:pt x="10838" y="16484"/>
                </a:cubicBezTo>
                <a:cubicBezTo>
                  <a:pt x="10304" y="16484"/>
                  <a:pt x="10304" y="16484"/>
                  <a:pt x="10304" y="16484"/>
                </a:cubicBezTo>
                <a:cubicBezTo>
                  <a:pt x="10304" y="16484"/>
                  <a:pt x="10304" y="16484"/>
                  <a:pt x="10304" y="16484"/>
                </a:cubicBezTo>
                <a:close/>
                <a:moveTo>
                  <a:pt x="7098" y="14968"/>
                </a:moveTo>
                <a:cubicBezTo>
                  <a:pt x="7098" y="14968"/>
                  <a:pt x="7098" y="14968"/>
                  <a:pt x="7098" y="14968"/>
                </a:cubicBezTo>
                <a:cubicBezTo>
                  <a:pt x="7022" y="14968"/>
                  <a:pt x="6946" y="14968"/>
                  <a:pt x="6946" y="14968"/>
                </a:cubicBezTo>
                <a:cubicBezTo>
                  <a:pt x="6869" y="14968"/>
                  <a:pt x="6793" y="14968"/>
                  <a:pt x="6793" y="14968"/>
                </a:cubicBezTo>
                <a:cubicBezTo>
                  <a:pt x="6488" y="14968"/>
                  <a:pt x="6488" y="14968"/>
                  <a:pt x="6488" y="14968"/>
                </a:cubicBezTo>
                <a:cubicBezTo>
                  <a:pt x="6640" y="13642"/>
                  <a:pt x="6640" y="13642"/>
                  <a:pt x="6640" y="13642"/>
                </a:cubicBezTo>
                <a:cubicBezTo>
                  <a:pt x="6640" y="13074"/>
                  <a:pt x="6640" y="13074"/>
                  <a:pt x="6640" y="13074"/>
                </a:cubicBezTo>
                <a:cubicBezTo>
                  <a:pt x="6793" y="11747"/>
                  <a:pt x="6793" y="11747"/>
                  <a:pt x="6793" y="11747"/>
                </a:cubicBezTo>
                <a:cubicBezTo>
                  <a:pt x="6869" y="11747"/>
                  <a:pt x="6946" y="11747"/>
                  <a:pt x="7022" y="11747"/>
                </a:cubicBezTo>
                <a:cubicBezTo>
                  <a:pt x="7251" y="11747"/>
                  <a:pt x="7251" y="11747"/>
                  <a:pt x="7251" y="11747"/>
                </a:cubicBezTo>
                <a:cubicBezTo>
                  <a:pt x="7633" y="11747"/>
                  <a:pt x="7861" y="11747"/>
                  <a:pt x="7938" y="11937"/>
                </a:cubicBezTo>
                <a:cubicBezTo>
                  <a:pt x="8014" y="12316"/>
                  <a:pt x="8014" y="12695"/>
                  <a:pt x="7938" y="13263"/>
                </a:cubicBezTo>
                <a:cubicBezTo>
                  <a:pt x="7785" y="14211"/>
                  <a:pt x="7633" y="14779"/>
                  <a:pt x="7098" y="14968"/>
                </a:cubicBezTo>
                <a:moveTo>
                  <a:pt x="5801" y="10421"/>
                </a:moveTo>
                <a:cubicBezTo>
                  <a:pt x="5724" y="10989"/>
                  <a:pt x="5724" y="10989"/>
                  <a:pt x="5724" y="10989"/>
                </a:cubicBezTo>
                <a:cubicBezTo>
                  <a:pt x="5114" y="16295"/>
                  <a:pt x="5114" y="16295"/>
                  <a:pt x="5114" y="16295"/>
                </a:cubicBezTo>
                <a:cubicBezTo>
                  <a:pt x="5114" y="16484"/>
                  <a:pt x="5114" y="16484"/>
                  <a:pt x="5114" y="16484"/>
                </a:cubicBezTo>
                <a:cubicBezTo>
                  <a:pt x="2977" y="16484"/>
                  <a:pt x="2977" y="16484"/>
                  <a:pt x="2977" y="16484"/>
                </a:cubicBezTo>
                <a:cubicBezTo>
                  <a:pt x="2824" y="15537"/>
                  <a:pt x="2824" y="15537"/>
                  <a:pt x="2824" y="15537"/>
                </a:cubicBezTo>
                <a:cubicBezTo>
                  <a:pt x="5114" y="9853"/>
                  <a:pt x="5114" y="9853"/>
                  <a:pt x="5114" y="9853"/>
                </a:cubicBezTo>
                <a:cubicBezTo>
                  <a:pt x="3664" y="9853"/>
                  <a:pt x="3664" y="9853"/>
                  <a:pt x="3664" y="9853"/>
                </a:cubicBezTo>
                <a:cubicBezTo>
                  <a:pt x="1908" y="14589"/>
                  <a:pt x="1908" y="14589"/>
                  <a:pt x="1908" y="14589"/>
                </a:cubicBezTo>
                <a:cubicBezTo>
                  <a:pt x="2442" y="9853"/>
                  <a:pt x="2442" y="9853"/>
                  <a:pt x="2442" y="9853"/>
                </a:cubicBezTo>
                <a:cubicBezTo>
                  <a:pt x="1374" y="9853"/>
                  <a:pt x="1374" y="9853"/>
                  <a:pt x="1374" y="9853"/>
                </a:cubicBezTo>
                <a:cubicBezTo>
                  <a:pt x="1374" y="379"/>
                  <a:pt x="1374" y="379"/>
                  <a:pt x="1374" y="379"/>
                </a:cubicBezTo>
                <a:cubicBezTo>
                  <a:pt x="5801" y="379"/>
                  <a:pt x="5801" y="379"/>
                  <a:pt x="5801" y="379"/>
                </a:cubicBezTo>
                <a:cubicBezTo>
                  <a:pt x="5801" y="10421"/>
                  <a:pt x="5801" y="10421"/>
                  <a:pt x="5801" y="10421"/>
                </a:cubicBezTo>
                <a:cubicBezTo>
                  <a:pt x="5801" y="10421"/>
                  <a:pt x="5801" y="10421"/>
                  <a:pt x="5801" y="10421"/>
                </a:cubicBezTo>
                <a:close/>
                <a:moveTo>
                  <a:pt x="1679" y="16484"/>
                </a:moveTo>
                <a:cubicBezTo>
                  <a:pt x="1679" y="16484"/>
                  <a:pt x="1679" y="16484"/>
                  <a:pt x="1679" y="16484"/>
                </a:cubicBezTo>
                <a:cubicBezTo>
                  <a:pt x="1679" y="16484"/>
                  <a:pt x="1679" y="16484"/>
                  <a:pt x="1679" y="16484"/>
                </a:cubicBezTo>
                <a:cubicBezTo>
                  <a:pt x="1679" y="16484"/>
                  <a:pt x="1679" y="16484"/>
                  <a:pt x="1679" y="16484"/>
                </a:cubicBezTo>
                <a:cubicBezTo>
                  <a:pt x="1679" y="16484"/>
                  <a:pt x="1679" y="16484"/>
                  <a:pt x="1679" y="16484"/>
                </a:cubicBezTo>
                <a:close/>
                <a:moveTo>
                  <a:pt x="16792" y="0"/>
                </a:moveTo>
                <a:cubicBezTo>
                  <a:pt x="16792" y="10800"/>
                  <a:pt x="16792" y="10800"/>
                  <a:pt x="16792" y="10800"/>
                </a:cubicBezTo>
                <a:cubicBezTo>
                  <a:pt x="16639" y="11179"/>
                  <a:pt x="16486" y="11368"/>
                  <a:pt x="16410" y="11747"/>
                </a:cubicBezTo>
                <a:cubicBezTo>
                  <a:pt x="16410" y="0"/>
                  <a:pt x="16410" y="0"/>
                  <a:pt x="16410" y="0"/>
                </a:cubicBezTo>
                <a:cubicBezTo>
                  <a:pt x="11601" y="0"/>
                  <a:pt x="11601" y="0"/>
                  <a:pt x="11601" y="0"/>
                </a:cubicBezTo>
                <a:cubicBezTo>
                  <a:pt x="11601" y="9853"/>
                  <a:pt x="11601" y="9853"/>
                  <a:pt x="11601" y="9853"/>
                </a:cubicBezTo>
                <a:cubicBezTo>
                  <a:pt x="11220" y="9853"/>
                  <a:pt x="11220" y="9853"/>
                  <a:pt x="11220" y="9853"/>
                </a:cubicBezTo>
                <a:cubicBezTo>
                  <a:pt x="11220" y="0"/>
                  <a:pt x="11220" y="0"/>
                  <a:pt x="11220" y="0"/>
                </a:cubicBezTo>
                <a:cubicBezTo>
                  <a:pt x="6411" y="0"/>
                  <a:pt x="6411" y="0"/>
                  <a:pt x="6411" y="0"/>
                </a:cubicBezTo>
                <a:cubicBezTo>
                  <a:pt x="6411" y="9853"/>
                  <a:pt x="6411" y="9853"/>
                  <a:pt x="6411" y="9853"/>
                </a:cubicBezTo>
                <a:cubicBezTo>
                  <a:pt x="6030" y="9853"/>
                  <a:pt x="6030" y="9853"/>
                  <a:pt x="6030" y="9853"/>
                </a:cubicBezTo>
                <a:cubicBezTo>
                  <a:pt x="6030" y="0"/>
                  <a:pt x="6030" y="0"/>
                  <a:pt x="6030" y="0"/>
                </a:cubicBezTo>
                <a:cubicBezTo>
                  <a:pt x="1221" y="0"/>
                  <a:pt x="1221" y="0"/>
                  <a:pt x="1221" y="0"/>
                </a:cubicBezTo>
                <a:cubicBezTo>
                  <a:pt x="1221" y="11179"/>
                  <a:pt x="1221" y="11179"/>
                  <a:pt x="1221" y="11179"/>
                </a:cubicBezTo>
                <a:cubicBezTo>
                  <a:pt x="0" y="21411"/>
                  <a:pt x="0" y="21411"/>
                  <a:pt x="0" y="21411"/>
                </a:cubicBezTo>
                <a:cubicBezTo>
                  <a:pt x="1069" y="21411"/>
                  <a:pt x="1069" y="21411"/>
                  <a:pt x="1069" y="21411"/>
                </a:cubicBezTo>
                <a:cubicBezTo>
                  <a:pt x="1603" y="16863"/>
                  <a:pt x="1603" y="16863"/>
                  <a:pt x="1603" y="16863"/>
                </a:cubicBezTo>
                <a:cubicBezTo>
                  <a:pt x="1755" y="16863"/>
                  <a:pt x="1755" y="16863"/>
                  <a:pt x="1755" y="16863"/>
                </a:cubicBezTo>
                <a:cubicBezTo>
                  <a:pt x="2671" y="21411"/>
                  <a:pt x="2671" y="21411"/>
                  <a:pt x="2671" y="21411"/>
                </a:cubicBezTo>
                <a:cubicBezTo>
                  <a:pt x="3969" y="21411"/>
                  <a:pt x="3969" y="21411"/>
                  <a:pt x="3969" y="21411"/>
                </a:cubicBezTo>
                <a:cubicBezTo>
                  <a:pt x="3053" y="16863"/>
                  <a:pt x="3053" y="16863"/>
                  <a:pt x="3053" y="16863"/>
                </a:cubicBezTo>
                <a:cubicBezTo>
                  <a:pt x="5037" y="16863"/>
                  <a:pt x="5037" y="16863"/>
                  <a:pt x="5037" y="16863"/>
                </a:cubicBezTo>
                <a:cubicBezTo>
                  <a:pt x="4503" y="21411"/>
                  <a:pt x="4503" y="21411"/>
                  <a:pt x="4503" y="21411"/>
                </a:cubicBezTo>
                <a:cubicBezTo>
                  <a:pt x="5648" y="21411"/>
                  <a:pt x="5648" y="21411"/>
                  <a:pt x="5648" y="21411"/>
                </a:cubicBezTo>
                <a:cubicBezTo>
                  <a:pt x="6182" y="16863"/>
                  <a:pt x="6182" y="16863"/>
                  <a:pt x="6182" y="16863"/>
                </a:cubicBezTo>
                <a:cubicBezTo>
                  <a:pt x="6488" y="16863"/>
                  <a:pt x="6488" y="16863"/>
                  <a:pt x="6488" y="16863"/>
                </a:cubicBezTo>
                <a:cubicBezTo>
                  <a:pt x="6488" y="16863"/>
                  <a:pt x="6488" y="16863"/>
                  <a:pt x="6488" y="16863"/>
                </a:cubicBezTo>
                <a:cubicBezTo>
                  <a:pt x="6869" y="16863"/>
                  <a:pt x="6869" y="16863"/>
                  <a:pt x="6869" y="16863"/>
                </a:cubicBezTo>
                <a:cubicBezTo>
                  <a:pt x="6869" y="16863"/>
                  <a:pt x="6869" y="16863"/>
                  <a:pt x="6869" y="16863"/>
                </a:cubicBezTo>
                <a:cubicBezTo>
                  <a:pt x="9083" y="16863"/>
                  <a:pt x="9083" y="16863"/>
                  <a:pt x="9083" y="16863"/>
                </a:cubicBezTo>
                <a:cubicBezTo>
                  <a:pt x="8548" y="21411"/>
                  <a:pt x="8548" y="21411"/>
                  <a:pt x="8548" y="21411"/>
                </a:cubicBezTo>
                <a:cubicBezTo>
                  <a:pt x="9770" y="21411"/>
                  <a:pt x="9770" y="21411"/>
                  <a:pt x="9770" y="21411"/>
                </a:cubicBezTo>
                <a:cubicBezTo>
                  <a:pt x="10304" y="16863"/>
                  <a:pt x="10304" y="16863"/>
                  <a:pt x="10304" y="16863"/>
                </a:cubicBezTo>
                <a:cubicBezTo>
                  <a:pt x="10838" y="16863"/>
                  <a:pt x="10838" y="16863"/>
                  <a:pt x="10838" y="16863"/>
                </a:cubicBezTo>
                <a:cubicBezTo>
                  <a:pt x="10838" y="21411"/>
                  <a:pt x="10838" y="21411"/>
                  <a:pt x="10838" y="21411"/>
                </a:cubicBezTo>
                <a:cubicBezTo>
                  <a:pt x="11830" y="21411"/>
                  <a:pt x="11830" y="21411"/>
                  <a:pt x="11830" y="21411"/>
                </a:cubicBezTo>
                <a:cubicBezTo>
                  <a:pt x="12975" y="16863"/>
                  <a:pt x="12975" y="16863"/>
                  <a:pt x="12975" y="16863"/>
                </a:cubicBezTo>
                <a:cubicBezTo>
                  <a:pt x="13739" y="16863"/>
                  <a:pt x="13739" y="16863"/>
                  <a:pt x="13739" y="16863"/>
                </a:cubicBezTo>
                <a:cubicBezTo>
                  <a:pt x="13357" y="21411"/>
                  <a:pt x="13357" y="21411"/>
                  <a:pt x="13357" y="21411"/>
                </a:cubicBezTo>
                <a:cubicBezTo>
                  <a:pt x="14502" y="21411"/>
                  <a:pt x="14502" y="21411"/>
                  <a:pt x="14502" y="21411"/>
                </a:cubicBezTo>
                <a:cubicBezTo>
                  <a:pt x="14883" y="16863"/>
                  <a:pt x="14883" y="16863"/>
                  <a:pt x="14883" y="16863"/>
                </a:cubicBezTo>
                <a:cubicBezTo>
                  <a:pt x="15570" y="16863"/>
                  <a:pt x="15570" y="16863"/>
                  <a:pt x="15570" y="16863"/>
                </a:cubicBezTo>
                <a:cubicBezTo>
                  <a:pt x="15494" y="18189"/>
                  <a:pt x="15647" y="19516"/>
                  <a:pt x="16028" y="20463"/>
                </a:cubicBezTo>
                <a:cubicBezTo>
                  <a:pt x="16486" y="21411"/>
                  <a:pt x="17173" y="21600"/>
                  <a:pt x="17707" y="21600"/>
                </a:cubicBezTo>
                <a:cubicBezTo>
                  <a:pt x="18394" y="21600"/>
                  <a:pt x="19158" y="21411"/>
                  <a:pt x="19845" y="21032"/>
                </a:cubicBezTo>
                <a:cubicBezTo>
                  <a:pt x="20302" y="16863"/>
                  <a:pt x="20302" y="16863"/>
                  <a:pt x="20302" y="16863"/>
                </a:cubicBezTo>
                <a:cubicBezTo>
                  <a:pt x="21600" y="16863"/>
                  <a:pt x="21600" y="16863"/>
                  <a:pt x="21600" y="16863"/>
                </a:cubicBezTo>
                <a:cubicBezTo>
                  <a:pt x="21600" y="0"/>
                  <a:pt x="21600" y="0"/>
                  <a:pt x="21600" y="0"/>
                </a:cubicBezTo>
                <a:cubicBezTo>
                  <a:pt x="16792" y="0"/>
                  <a:pt x="16792" y="0"/>
                  <a:pt x="16792" y="0"/>
                </a:cubicBezTo>
                <a:cubicBezTo>
                  <a:pt x="16792" y="0"/>
                  <a:pt x="16792" y="0"/>
                  <a:pt x="16792" y="0"/>
                </a:cubicBezTo>
                <a:close/>
              </a:path>
            </a:pathLst>
          </a:custGeom>
          <a:solidFill>
            <a:srgbClr val="FFFFFF"/>
          </a:solidFill>
          <a:ln w="12700">
            <a:miter lim="400000"/>
          </a:ln>
        </p:spPr>
        <p:txBody>
          <a:bodyPr lIns="54610" tIns="54610" rIns="54610" bIns="54610"/>
          <a:lstStyle/>
          <a:p>
            <a:endParaRPr/>
          </a:p>
        </p:txBody>
      </p:sp>
      <p:sp>
        <p:nvSpPr>
          <p:cNvPr id="220" name="Shape 220"/>
          <p:cNvSpPr>
            <a:spLocks noGrp="1"/>
          </p:cNvSpPr>
          <p:nvPr>
            <p:ph type="sldNum" sz="quarter" idx="2"/>
          </p:nvPr>
        </p:nvSpPr>
        <p:spPr>
          <a:xfrm>
            <a:off x="4419600" y="6172200"/>
            <a:ext cx="2133600" cy="368301"/>
          </a:xfrm>
          <a:prstGeom prst="rect">
            <a:avLst/>
          </a:prstGeom>
        </p:spPr>
        <p:txBody>
          <a:bodyPr lIns="45719" tIns="45719" rIns="45719" bIns="45719" anchor="ctr"/>
          <a:lstStyle>
            <a:lvl1pPr defTabSz="914400">
              <a:defRPr sz="1200">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3 - Left light vertical image">
    <p:spTree>
      <p:nvGrpSpPr>
        <p:cNvPr id="1" name=""/>
        <p:cNvGrpSpPr/>
        <p:nvPr/>
      </p:nvGrpSpPr>
      <p:grpSpPr>
        <a:xfrm>
          <a:off x="0" y="0"/>
          <a:ext cx="0" cy="0"/>
          <a:chOff x="0" y="0"/>
          <a:chExt cx="0" cy="0"/>
        </a:xfrm>
      </p:grpSpPr>
      <p:pic>
        <p:nvPicPr>
          <p:cNvPr id="23" name="image1.jpeg" descr="G:\M&amp;C\PRESENTATIONS\2015\New Brand presentation templates-1115\Images\iStock_000076749567_XXXLarge_R_LR.jpg"/>
          <p:cNvPicPr>
            <a:picLocks noChangeAspect="1"/>
          </p:cNvPicPr>
          <p:nvPr/>
        </p:nvPicPr>
        <p:blipFill>
          <a:blip r:embed="rId2">
            <a:extLst/>
          </a:blip>
          <a:srcRect l="31422" t="8281" r="11780"/>
          <a:stretch>
            <a:fillRect/>
          </a:stretch>
        </p:blipFill>
        <p:spPr>
          <a:xfrm flipH="1">
            <a:off x="0" y="0"/>
            <a:ext cx="9144000" cy="6858000"/>
          </a:xfrm>
          <a:prstGeom prst="rect">
            <a:avLst/>
          </a:prstGeom>
          <a:ln w="12700">
            <a:miter lim="400000"/>
          </a:ln>
        </p:spPr>
      </p:pic>
      <p:sp>
        <p:nvSpPr>
          <p:cNvPr id="24" name="Shape 24"/>
          <p:cNvSpPr>
            <a:spLocks noGrp="1"/>
          </p:cNvSpPr>
          <p:nvPr>
            <p:ph type="title"/>
          </p:nvPr>
        </p:nvSpPr>
        <p:spPr>
          <a:xfrm>
            <a:off x="3416174" y="1339200"/>
            <a:ext cx="4983289" cy="3510001"/>
          </a:xfrm>
          <a:prstGeom prst="rect">
            <a:avLst/>
          </a:prstGeom>
        </p:spPr>
        <p:txBody>
          <a:bodyPr/>
          <a:lstStyle>
            <a:lvl1pPr>
              <a:defRPr sz="11000">
                <a:solidFill>
                  <a:srgbClr val="FFFFFF"/>
                </a:solidFill>
              </a:defRPr>
            </a:lvl1pPr>
          </a:lstStyle>
          <a:p>
            <a:r>
              <a:t>Title slide 3light right vertical image</a:t>
            </a:r>
          </a:p>
        </p:txBody>
      </p:sp>
      <p:sp>
        <p:nvSpPr>
          <p:cNvPr id="25" name="Shape 25"/>
          <p:cNvSpPr/>
          <p:nvPr/>
        </p:nvSpPr>
        <p:spPr>
          <a:xfrm>
            <a:off x="3444974" y="784800"/>
            <a:ext cx="777601" cy="316801"/>
          </a:xfrm>
          <a:custGeom>
            <a:avLst/>
            <a:gdLst/>
            <a:ahLst/>
            <a:cxnLst>
              <a:cxn ang="0">
                <a:pos x="wd2" y="hd2"/>
              </a:cxn>
              <a:cxn ang="5400000">
                <a:pos x="wd2" y="hd2"/>
              </a:cxn>
              <a:cxn ang="10800000">
                <a:pos x="wd2" y="hd2"/>
              </a:cxn>
              <a:cxn ang="16200000">
                <a:pos x="wd2" y="hd2"/>
              </a:cxn>
            </a:cxnLst>
            <a:rect l="0" t="0" r="r" b="b"/>
            <a:pathLst>
              <a:path w="21600" h="21600" extrusionOk="0">
                <a:moveTo>
                  <a:pt x="21447" y="16484"/>
                </a:moveTo>
                <a:cubicBezTo>
                  <a:pt x="20302" y="16484"/>
                  <a:pt x="20302" y="16484"/>
                  <a:pt x="20302" y="16484"/>
                </a:cubicBezTo>
                <a:cubicBezTo>
                  <a:pt x="20531" y="14589"/>
                  <a:pt x="20531" y="14589"/>
                  <a:pt x="20531" y="14589"/>
                </a:cubicBezTo>
                <a:cubicBezTo>
                  <a:pt x="18242" y="14589"/>
                  <a:pt x="18242" y="14589"/>
                  <a:pt x="18242" y="14589"/>
                </a:cubicBezTo>
                <a:cubicBezTo>
                  <a:pt x="18089" y="16484"/>
                  <a:pt x="18089" y="16484"/>
                  <a:pt x="18089" y="16484"/>
                </a:cubicBezTo>
                <a:cubicBezTo>
                  <a:pt x="16944" y="16484"/>
                  <a:pt x="16944" y="16484"/>
                  <a:pt x="16944" y="16484"/>
                </a:cubicBezTo>
                <a:cubicBezTo>
                  <a:pt x="16944" y="16105"/>
                  <a:pt x="16944" y="16105"/>
                  <a:pt x="16944" y="16105"/>
                </a:cubicBezTo>
                <a:cubicBezTo>
                  <a:pt x="17020" y="15916"/>
                  <a:pt x="17020" y="15726"/>
                  <a:pt x="17020" y="15347"/>
                </a:cubicBezTo>
                <a:cubicBezTo>
                  <a:pt x="17249" y="13453"/>
                  <a:pt x="17784" y="11368"/>
                  <a:pt x="18623" y="11368"/>
                </a:cubicBezTo>
                <a:cubicBezTo>
                  <a:pt x="19005" y="11368"/>
                  <a:pt x="19387" y="11747"/>
                  <a:pt x="19310" y="13074"/>
                </a:cubicBezTo>
                <a:cubicBezTo>
                  <a:pt x="20684" y="13074"/>
                  <a:pt x="20684" y="13074"/>
                  <a:pt x="20684" y="13074"/>
                </a:cubicBezTo>
                <a:cubicBezTo>
                  <a:pt x="20760" y="12505"/>
                  <a:pt x="20837" y="11558"/>
                  <a:pt x="20531" y="10611"/>
                </a:cubicBezTo>
                <a:cubicBezTo>
                  <a:pt x="20302" y="9663"/>
                  <a:pt x="19692" y="9095"/>
                  <a:pt x="18929" y="9095"/>
                </a:cubicBezTo>
                <a:cubicBezTo>
                  <a:pt x="18394" y="9095"/>
                  <a:pt x="17631" y="9474"/>
                  <a:pt x="16944" y="10421"/>
                </a:cubicBezTo>
                <a:cubicBezTo>
                  <a:pt x="16944" y="379"/>
                  <a:pt x="16944" y="379"/>
                  <a:pt x="16944" y="379"/>
                </a:cubicBezTo>
                <a:cubicBezTo>
                  <a:pt x="21447" y="379"/>
                  <a:pt x="21447" y="379"/>
                  <a:pt x="21447" y="379"/>
                </a:cubicBezTo>
                <a:cubicBezTo>
                  <a:pt x="21447" y="16484"/>
                  <a:pt x="21447" y="16484"/>
                  <a:pt x="21447" y="16484"/>
                </a:cubicBezTo>
                <a:cubicBezTo>
                  <a:pt x="21447" y="16484"/>
                  <a:pt x="21447" y="16484"/>
                  <a:pt x="21447" y="16484"/>
                </a:cubicBezTo>
                <a:close/>
                <a:moveTo>
                  <a:pt x="18776" y="19137"/>
                </a:moveTo>
                <a:cubicBezTo>
                  <a:pt x="18547" y="19326"/>
                  <a:pt x="18318" y="19326"/>
                  <a:pt x="18089" y="19326"/>
                </a:cubicBezTo>
                <a:cubicBezTo>
                  <a:pt x="17402" y="19326"/>
                  <a:pt x="16944" y="18568"/>
                  <a:pt x="16944" y="16863"/>
                </a:cubicBezTo>
                <a:cubicBezTo>
                  <a:pt x="19005" y="16863"/>
                  <a:pt x="19005" y="16863"/>
                  <a:pt x="19005" y="16863"/>
                </a:cubicBezTo>
                <a:cubicBezTo>
                  <a:pt x="18776" y="19137"/>
                  <a:pt x="18776" y="19137"/>
                  <a:pt x="18776" y="19137"/>
                </a:cubicBezTo>
                <a:cubicBezTo>
                  <a:pt x="18776" y="19137"/>
                  <a:pt x="18776" y="19137"/>
                  <a:pt x="18776" y="19137"/>
                </a:cubicBezTo>
                <a:close/>
                <a:moveTo>
                  <a:pt x="16257" y="10042"/>
                </a:moveTo>
                <a:cubicBezTo>
                  <a:pt x="16257" y="12316"/>
                  <a:pt x="16257" y="12316"/>
                  <a:pt x="16257" y="12316"/>
                </a:cubicBezTo>
                <a:cubicBezTo>
                  <a:pt x="15952" y="13453"/>
                  <a:pt x="15723" y="14589"/>
                  <a:pt x="15647" y="15537"/>
                </a:cubicBezTo>
                <a:cubicBezTo>
                  <a:pt x="15570" y="15726"/>
                  <a:pt x="15570" y="16105"/>
                  <a:pt x="15570" y="16484"/>
                </a:cubicBezTo>
                <a:cubicBezTo>
                  <a:pt x="14883" y="16484"/>
                  <a:pt x="14883" y="16484"/>
                  <a:pt x="14883" y="16484"/>
                </a:cubicBezTo>
                <a:cubicBezTo>
                  <a:pt x="15494" y="9853"/>
                  <a:pt x="15494" y="9853"/>
                  <a:pt x="15494" y="9853"/>
                </a:cubicBezTo>
                <a:cubicBezTo>
                  <a:pt x="13586" y="9853"/>
                  <a:pt x="13586" y="9853"/>
                  <a:pt x="13586" y="9853"/>
                </a:cubicBezTo>
                <a:cubicBezTo>
                  <a:pt x="11907" y="16484"/>
                  <a:pt x="11907" y="16484"/>
                  <a:pt x="11907" y="16484"/>
                </a:cubicBezTo>
                <a:cubicBezTo>
                  <a:pt x="11754" y="16484"/>
                  <a:pt x="11754" y="16484"/>
                  <a:pt x="11754" y="16484"/>
                </a:cubicBezTo>
                <a:cubicBezTo>
                  <a:pt x="11754" y="379"/>
                  <a:pt x="11754" y="379"/>
                  <a:pt x="11754" y="379"/>
                </a:cubicBezTo>
                <a:cubicBezTo>
                  <a:pt x="16257" y="379"/>
                  <a:pt x="16257" y="379"/>
                  <a:pt x="16257" y="379"/>
                </a:cubicBezTo>
                <a:cubicBezTo>
                  <a:pt x="16257" y="10042"/>
                  <a:pt x="16257" y="10042"/>
                  <a:pt x="16257" y="10042"/>
                </a:cubicBezTo>
                <a:cubicBezTo>
                  <a:pt x="16257" y="10042"/>
                  <a:pt x="16257" y="10042"/>
                  <a:pt x="16257" y="10042"/>
                </a:cubicBezTo>
                <a:close/>
                <a:moveTo>
                  <a:pt x="13739" y="16484"/>
                </a:moveTo>
                <a:cubicBezTo>
                  <a:pt x="13052" y="16484"/>
                  <a:pt x="13052" y="16484"/>
                  <a:pt x="13052" y="16484"/>
                </a:cubicBezTo>
                <a:cubicBezTo>
                  <a:pt x="14120" y="12505"/>
                  <a:pt x="14120" y="12505"/>
                  <a:pt x="14120" y="12505"/>
                </a:cubicBezTo>
                <a:cubicBezTo>
                  <a:pt x="13739" y="16484"/>
                  <a:pt x="13739" y="16484"/>
                  <a:pt x="13739" y="16484"/>
                </a:cubicBezTo>
                <a:cubicBezTo>
                  <a:pt x="13739" y="16484"/>
                  <a:pt x="13739" y="16484"/>
                  <a:pt x="13739" y="16484"/>
                </a:cubicBezTo>
                <a:close/>
                <a:moveTo>
                  <a:pt x="11067" y="9853"/>
                </a:moveTo>
                <a:cubicBezTo>
                  <a:pt x="9922" y="9853"/>
                  <a:pt x="9922" y="9853"/>
                  <a:pt x="9922" y="9853"/>
                </a:cubicBezTo>
                <a:cubicBezTo>
                  <a:pt x="9159" y="16484"/>
                  <a:pt x="9159" y="16484"/>
                  <a:pt x="9159" y="16484"/>
                </a:cubicBezTo>
                <a:cubicBezTo>
                  <a:pt x="7938" y="16484"/>
                  <a:pt x="7938" y="16484"/>
                  <a:pt x="7938" y="16484"/>
                </a:cubicBezTo>
                <a:cubicBezTo>
                  <a:pt x="8548" y="15916"/>
                  <a:pt x="8930" y="14779"/>
                  <a:pt x="9083" y="13263"/>
                </a:cubicBezTo>
                <a:cubicBezTo>
                  <a:pt x="9159" y="12126"/>
                  <a:pt x="9083" y="11179"/>
                  <a:pt x="8930" y="10611"/>
                </a:cubicBezTo>
                <a:cubicBezTo>
                  <a:pt x="8625" y="9663"/>
                  <a:pt x="8014" y="9853"/>
                  <a:pt x="7480" y="9853"/>
                </a:cubicBezTo>
                <a:cubicBezTo>
                  <a:pt x="7404" y="9853"/>
                  <a:pt x="6564" y="9853"/>
                  <a:pt x="6564" y="9853"/>
                </a:cubicBezTo>
                <a:cubicBezTo>
                  <a:pt x="6564" y="379"/>
                  <a:pt x="6564" y="379"/>
                  <a:pt x="6564" y="379"/>
                </a:cubicBezTo>
                <a:cubicBezTo>
                  <a:pt x="11067" y="379"/>
                  <a:pt x="11067" y="379"/>
                  <a:pt x="11067" y="379"/>
                </a:cubicBezTo>
                <a:cubicBezTo>
                  <a:pt x="11067" y="9853"/>
                  <a:pt x="11067" y="9853"/>
                  <a:pt x="11067" y="9853"/>
                </a:cubicBezTo>
                <a:cubicBezTo>
                  <a:pt x="11067" y="9853"/>
                  <a:pt x="11067" y="9853"/>
                  <a:pt x="11067" y="9853"/>
                </a:cubicBezTo>
                <a:close/>
                <a:moveTo>
                  <a:pt x="10304" y="16484"/>
                </a:moveTo>
                <a:cubicBezTo>
                  <a:pt x="10762" y="12316"/>
                  <a:pt x="10762" y="12316"/>
                  <a:pt x="10762" y="12316"/>
                </a:cubicBezTo>
                <a:cubicBezTo>
                  <a:pt x="10838" y="16484"/>
                  <a:pt x="10838" y="16484"/>
                  <a:pt x="10838" y="16484"/>
                </a:cubicBezTo>
                <a:cubicBezTo>
                  <a:pt x="10304" y="16484"/>
                  <a:pt x="10304" y="16484"/>
                  <a:pt x="10304" y="16484"/>
                </a:cubicBezTo>
                <a:cubicBezTo>
                  <a:pt x="10304" y="16484"/>
                  <a:pt x="10304" y="16484"/>
                  <a:pt x="10304" y="16484"/>
                </a:cubicBezTo>
                <a:close/>
                <a:moveTo>
                  <a:pt x="7098" y="14968"/>
                </a:moveTo>
                <a:cubicBezTo>
                  <a:pt x="7098" y="14968"/>
                  <a:pt x="7098" y="14968"/>
                  <a:pt x="7098" y="14968"/>
                </a:cubicBezTo>
                <a:cubicBezTo>
                  <a:pt x="7022" y="14968"/>
                  <a:pt x="6946" y="14968"/>
                  <a:pt x="6946" y="14968"/>
                </a:cubicBezTo>
                <a:cubicBezTo>
                  <a:pt x="6869" y="14968"/>
                  <a:pt x="6793" y="14968"/>
                  <a:pt x="6793" y="14968"/>
                </a:cubicBezTo>
                <a:cubicBezTo>
                  <a:pt x="6488" y="14968"/>
                  <a:pt x="6488" y="14968"/>
                  <a:pt x="6488" y="14968"/>
                </a:cubicBezTo>
                <a:cubicBezTo>
                  <a:pt x="6640" y="13642"/>
                  <a:pt x="6640" y="13642"/>
                  <a:pt x="6640" y="13642"/>
                </a:cubicBezTo>
                <a:cubicBezTo>
                  <a:pt x="6640" y="13074"/>
                  <a:pt x="6640" y="13074"/>
                  <a:pt x="6640" y="13074"/>
                </a:cubicBezTo>
                <a:cubicBezTo>
                  <a:pt x="6793" y="11747"/>
                  <a:pt x="6793" y="11747"/>
                  <a:pt x="6793" y="11747"/>
                </a:cubicBezTo>
                <a:cubicBezTo>
                  <a:pt x="6869" y="11747"/>
                  <a:pt x="6946" y="11747"/>
                  <a:pt x="7022" y="11747"/>
                </a:cubicBezTo>
                <a:cubicBezTo>
                  <a:pt x="7251" y="11747"/>
                  <a:pt x="7251" y="11747"/>
                  <a:pt x="7251" y="11747"/>
                </a:cubicBezTo>
                <a:cubicBezTo>
                  <a:pt x="7633" y="11747"/>
                  <a:pt x="7861" y="11747"/>
                  <a:pt x="7938" y="11937"/>
                </a:cubicBezTo>
                <a:cubicBezTo>
                  <a:pt x="8014" y="12316"/>
                  <a:pt x="8014" y="12695"/>
                  <a:pt x="7938" y="13263"/>
                </a:cubicBezTo>
                <a:cubicBezTo>
                  <a:pt x="7785" y="14211"/>
                  <a:pt x="7633" y="14779"/>
                  <a:pt x="7098" y="14968"/>
                </a:cubicBezTo>
                <a:moveTo>
                  <a:pt x="5801" y="10421"/>
                </a:moveTo>
                <a:cubicBezTo>
                  <a:pt x="5724" y="10989"/>
                  <a:pt x="5724" y="10989"/>
                  <a:pt x="5724" y="10989"/>
                </a:cubicBezTo>
                <a:cubicBezTo>
                  <a:pt x="5114" y="16295"/>
                  <a:pt x="5114" y="16295"/>
                  <a:pt x="5114" y="16295"/>
                </a:cubicBezTo>
                <a:cubicBezTo>
                  <a:pt x="5114" y="16484"/>
                  <a:pt x="5114" y="16484"/>
                  <a:pt x="5114" y="16484"/>
                </a:cubicBezTo>
                <a:cubicBezTo>
                  <a:pt x="2977" y="16484"/>
                  <a:pt x="2977" y="16484"/>
                  <a:pt x="2977" y="16484"/>
                </a:cubicBezTo>
                <a:cubicBezTo>
                  <a:pt x="2824" y="15537"/>
                  <a:pt x="2824" y="15537"/>
                  <a:pt x="2824" y="15537"/>
                </a:cubicBezTo>
                <a:cubicBezTo>
                  <a:pt x="5114" y="9853"/>
                  <a:pt x="5114" y="9853"/>
                  <a:pt x="5114" y="9853"/>
                </a:cubicBezTo>
                <a:cubicBezTo>
                  <a:pt x="3664" y="9853"/>
                  <a:pt x="3664" y="9853"/>
                  <a:pt x="3664" y="9853"/>
                </a:cubicBezTo>
                <a:cubicBezTo>
                  <a:pt x="1908" y="14589"/>
                  <a:pt x="1908" y="14589"/>
                  <a:pt x="1908" y="14589"/>
                </a:cubicBezTo>
                <a:cubicBezTo>
                  <a:pt x="2442" y="9853"/>
                  <a:pt x="2442" y="9853"/>
                  <a:pt x="2442" y="9853"/>
                </a:cubicBezTo>
                <a:cubicBezTo>
                  <a:pt x="1374" y="9853"/>
                  <a:pt x="1374" y="9853"/>
                  <a:pt x="1374" y="9853"/>
                </a:cubicBezTo>
                <a:cubicBezTo>
                  <a:pt x="1374" y="379"/>
                  <a:pt x="1374" y="379"/>
                  <a:pt x="1374" y="379"/>
                </a:cubicBezTo>
                <a:cubicBezTo>
                  <a:pt x="5801" y="379"/>
                  <a:pt x="5801" y="379"/>
                  <a:pt x="5801" y="379"/>
                </a:cubicBezTo>
                <a:cubicBezTo>
                  <a:pt x="5801" y="10421"/>
                  <a:pt x="5801" y="10421"/>
                  <a:pt x="5801" y="10421"/>
                </a:cubicBezTo>
                <a:cubicBezTo>
                  <a:pt x="5801" y="10421"/>
                  <a:pt x="5801" y="10421"/>
                  <a:pt x="5801" y="10421"/>
                </a:cubicBezTo>
                <a:close/>
                <a:moveTo>
                  <a:pt x="1679" y="16484"/>
                </a:moveTo>
                <a:cubicBezTo>
                  <a:pt x="1679" y="16484"/>
                  <a:pt x="1679" y="16484"/>
                  <a:pt x="1679" y="16484"/>
                </a:cubicBezTo>
                <a:cubicBezTo>
                  <a:pt x="1679" y="16484"/>
                  <a:pt x="1679" y="16484"/>
                  <a:pt x="1679" y="16484"/>
                </a:cubicBezTo>
                <a:cubicBezTo>
                  <a:pt x="1679" y="16484"/>
                  <a:pt x="1679" y="16484"/>
                  <a:pt x="1679" y="16484"/>
                </a:cubicBezTo>
                <a:cubicBezTo>
                  <a:pt x="1679" y="16484"/>
                  <a:pt x="1679" y="16484"/>
                  <a:pt x="1679" y="16484"/>
                </a:cubicBezTo>
                <a:close/>
                <a:moveTo>
                  <a:pt x="16792" y="0"/>
                </a:moveTo>
                <a:cubicBezTo>
                  <a:pt x="16792" y="10800"/>
                  <a:pt x="16792" y="10800"/>
                  <a:pt x="16792" y="10800"/>
                </a:cubicBezTo>
                <a:cubicBezTo>
                  <a:pt x="16639" y="11179"/>
                  <a:pt x="16486" y="11368"/>
                  <a:pt x="16410" y="11747"/>
                </a:cubicBezTo>
                <a:cubicBezTo>
                  <a:pt x="16410" y="0"/>
                  <a:pt x="16410" y="0"/>
                  <a:pt x="16410" y="0"/>
                </a:cubicBezTo>
                <a:cubicBezTo>
                  <a:pt x="11601" y="0"/>
                  <a:pt x="11601" y="0"/>
                  <a:pt x="11601" y="0"/>
                </a:cubicBezTo>
                <a:cubicBezTo>
                  <a:pt x="11601" y="9853"/>
                  <a:pt x="11601" y="9853"/>
                  <a:pt x="11601" y="9853"/>
                </a:cubicBezTo>
                <a:cubicBezTo>
                  <a:pt x="11220" y="9853"/>
                  <a:pt x="11220" y="9853"/>
                  <a:pt x="11220" y="9853"/>
                </a:cubicBezTo>
                <a:cubicBezTo>
                  <a:pt x="11220" y="0"/>
                  <a:pt x="11220" y="0"/>
                  <a:pt x="11220" y="0"/>
                </a:cubicBezTo>
                <a:cubicBezTo>
                  <a:pt x="6411" y="0"/>
                  <a:pt x="6411" y="0"/>
                  <a:pt x="6411" y="0"/>
                </a:cubicBezTo>
                <a:cubicBezTo>
                  <a:pt x="6411" y="9853"/>
                  <a:pt x="6411" y="9853"/>
                  <a:pt x="6411" y="9853"/>
                </a:cubicBezTo>
                <a:cubicBezTo>
                  <a:pt x="6030" y="9853"/>
                  <a:pt x="6030" y="9853"/>
                  <a:pt x="6030" y="9853"/>
                </a:cubicBezTo>
                <a:cubicBezTo>
                  <a:pt x="6030" y="0"/>
                  <a:pt x="6030" y="0"/>
                  <a:pt x="6030" y="0"/>
                </a:cubicBezTo>
                <a:cubicBezTo>
                  <a:pt x="1221" y="0"/>
                  <a:pt x="1221" y="0"/>
                  <a:pt x="1221" y="0"/>
                </a:cubicBezTo>
                <a:cubicBezTo>
                  <a:pt x="1221" y="11179"/>
                  <a:pt x="1221" y="11179"/>
                  <a:pt x="1221" y="11179"/>
                </a:cubicBezTo>
                <a:cubicBezTo>
                  <a:pt x="0" y="21411"/>
                  <a:pt x="0" y="21411"/>
                  <a:pt x="0" y="21411"/>
                </a:cubicBezTo>
                <a:cubicBezTo>
                  <a:pt x="1069" y="21411"/>
                  <a:pt x="1069" y="21411"/>
                  <a:pt x="1069" y="21411"/>
                </a:cubicBezTo>
                <a:cubicBezTo>
                  <a:pt x="1603" y="16863"/>
                  <a:pt x="1603" y="16863"/>
                  <a:pt x="1603" y="16863"/>
                </a:cubicBezTo>
                <a:cubicBezTo>
                  <a:pt x="1755" y="16863"/>
                  <a:pt x="1755" y="16863"/>
                  <a:pt x="1755" y="16863"/>
                </a:cubicBezTo>
                <a:cubicBezTo>
                  <a:pt x="2671" y="21411"/>
                  <a:pt x="2671" y="21411"/>
                  <a:pt x="2671" y="21411"/>
                </a:cubicBezTo>
                <a:cubicBezTo>
                  <a:pt x="3969" y="21411"/>
                  <a:pt x="3969" y="21411"/>
                  <a:pt x="3969" y="21411"/>
                </a:cubicBezTo>
                <a:cubicBezTo>
                  <a:pt x="3053" y="16863"/>
                  <a:pt x="3053" y="16863"/>
                  <a:pt x="3053" y="16863"/>
                </a:cubicBezTo>
                <a:cubicBezTo>
                  <a:pt x="5037" y="16863"/>
                  <a:pt x="5037" y="16863"/>
                  <a:pt x="5037" y="16863"/>
                </a:cubicBezTo>
                <a:cubicBezTo>
                  <a:pt x="4503" y="21411"/>
                  <a:pt x="4503" y="21411"/>
                  <a:pt x="4503" y="21411"/>
                </a:cubicBezTo>
                <a:cubicBezTo>
                  <a:pt x="5648" y="21411"/>
                  <a:pt x="5648" y="21411"/>
                  <a:pt x="5648" y="21411"/>
                </a:cubicBezTo>
                <a:cubicBezTo>
                  <a:pt x="6182" y="16863"/>
                  <a:pt x="6182" y="16863"/>
                  <a:pt x="6182" y="16863"/>
                </a:cubicBezTo>
                <a:cubicBezTo>
                  <a:pt x="6488" y="16863"/>
                  <a:pt x="6488" y="16863"/>
                  <a:pt x="6488" y="16863"/>
                </a:cubicBezTo>
                <a:cubicBezTo>
                  <a:pt x="6488" y="16863"/>
                  <a:pt x="6488" y="16863"/>
                  <a:pt x="6488" y="16863"/>
                </a:cubicBezTo>
                <a:cubicBezTo>
                  <a:pt x="6869" y="16863"/>
                  <a:pt x="6869" y="16863"/>
                  <a:pt x="6869" y="16863"/>
                </a:cubicBezTo>
                <a:cubicBezTo>
                  <a:pt x="6869" y="16863"/>
                  <a:pt x="6869" y="16863"/>
                  <a:pt x="6869" y="16863"/>
                </a:cubicBezTo>
                <a:cubicBezTo>
                  <a:pt x="9083" y="16863"/>
                  <a:pt x="9083" y="16863"/>
                  <a:pt x="9083" y="16863"/>
                </a:cubicBezTo>
                <a:cubicBezTo>
                  <a:pt x="8548" y="21411"/>
                  <a:pt x="8548" y="21411"/>
                  <a:pt x="8548" y="21411"/>
                </a:cubicBezTo>
                <a:cubicBezTo>
                  <a:pt x="9770" y="21411"/>
                  <a:pt x="9770" y="21411"/>
                  <a:pt x="9770" y="21411"/>
                </a:cubicBezTo>
                <a:cubicBezTo>
                  <a:pt x="10304" y="16863"/>
                  <a:pt x="10304" y="16863"/>
                  <a:pt x="10304" y="16863"/>
                </a:cubicBezTo>
                <a:cubicBezTo>
                  <a:pt x="10838" y="16863"/>
                  <a:pt x="10838" y="16863"/>
                  <a:pt x="10838" y="16863"/>
                </a:cubicBezTo>
                <a:cubicBezTo>
                  <a:pt x="10838" y="21411"/>
                  <a:pt x="10838" y="21411"/>
                  <a:pt x="10838" y="21411"/>
                </a:cubicBezTo>
                <a:cubicBezTo>
                  <a:pt x="11830" y="21411"/>
                  <a:pt x="11830" y="21411"/>
                  <a:pt x="11830" y="21411"/>
                </a:cubicBezTo>
                <a:cubicBezTo>
                  <a:pt x="12975" y="16863"/>
                  <a:pt x="12975" y="16863"/>
                  <a:pt x="12975" y="16863"/>
                </a:cubicBezTo>
                <a:cubicBezTo>
                  <a:pt x="13739" y="16863"/>
                  <a:pt x="13739" y="16863"/>
                  <a:pt x="13739" y="16863"/>
                </a:cubicBezTo>
                <a:cubicBezTo>
                  <a:pt x="13357" y="21411"/>
                  <a:pt x="13357" y="21411"/>
                  <a:pt x="13357" y="21411"/>
                </a:cubicBezTo>
                <a:cubicBezTo>
                  <a:pt x="14502" y="21411"/>
                  <a:pt x="14502" y="21411"/>
                  <a:pt x="14502" y="21411"/>
                </a:cubicBezTo>
                <a:cubicBezTo>
                  <a:pt x="14883" y="16863"/>
                  <a:pt x="14883" y="16863"/>
                  <a:pt x="14883" y="16863"/>
                </a:cubicBezTo>
                <a:cubicBezTo>
                  <a:pt x="15570" y="16863"/>
                  <a:pt x="15570" y="16863"/>
                  <a:pt x="15570" y="16863"/>
                </a:cubicBezTo>
                <a:cubicBezTo>
                  <a:pt x="15494" y="18189"/>
                  <a:pt x="15647" y="19516"/>
                  <a:pt x="16028" y="20463"/>
                </a:cubicBezTo>
                <a:cubicBezTo>
                  <a:pt x="16486" y="21411"/>
                  <a:pt x="17173" y="21600"/>
                  <a:pt x="17707" y="21600"/>
                </a:cubicBezTo>
                <a:cubicBezTo>
                  <a:pt x="18394" y="21600"/>
                  <a:pt x="19158" y="21411"/>
                  <a:pt x="19845" y="21032"/>
                </a:cubicBezTo>
                <a:cubicBezTo>
                  <a:pt x="20302" y="16863"/>
                  <a:pt x="20302" y="16863"/>
                  <a:pt x="20302" y="16863"/>
                </a:cubicBezTo>
                <a:cubicBezTo>
                  <a:pt x="21600" y="16863"/>
                  <a:pt x="21600" y="16863"/>
                  <a:pt x="21600" y="16863"/>
                </a:cubicBezTo>
                <a:cubicBezTo>
                  <a:pt x="21600" y="0"/>
                  <a:pt x="21600" y="0"/>
                  <a:pt x="21600" y="0"/>
                </a:cubicBezTo>
                <a:cubicBezTo>
                  <a:pt x="16792" y="0"/>
                  <a:pt x="16792" y="0"/>
                  <a:pt x="16792" y="0"/>
                </a:cubicBezTo>
                <a:cubicBezTo>
                  <a:pt x="16792" y="0"/>
                  <a:pt x="16792" y="0"/>
                  <a:pt x="16792" y="0"/>
                </a:cubicBezTo>
                <a:close/>
              </a:path>
            </a:pathLst>
          </a:custGeom>
          <a:solidFill>
            <a:srgbClr val="FFFFFF"/>
          </a:solidFill>
          <a:ln w="12700">
            <a:miter lim="400000"/>
          </a:ln>
        </p:spPr>
        <p:txBody>
          <a:bodyPr lIns="54610" tIns="54610" rIns="54610" bIns="54610"/>
          <a:lstStyle/>
          <a:p>
            <a:endParaRPr/>
          </a:p>
        </p:txBody>
      </p:sp>
      <p:sp>
        <p:nvSpPr>
          <p:cNvPr id="26" name="Shape 26"/>
          <p:cNvSpPr>
            <a:spLocks noGrp="1"/>
          </p:cNvSpPr>
          <p:nvPr>
            <p:ph type="body" sz="quarter" idx="1"/>
          </p:nvPr>
        </p:nvSpPr>
        <p:spPr>
          <a:xfrm>
            <a:off x="3444974" y="5036399"/>
            <a:ext cx="4532402" cy="216001"/>
          </a:xfrm>
          <a:prstGeom prst="rect">
            <a:avLst/>
          </a:prstGeom>
          <a:extLst>
            <a:ext uri="{C572A759-6A51-4108-AA02-DFA0A04FC94B}">
              <ma14:wrappingTextBoxFlag xmlns:ma14="http://schemas.microsoft.com/office/mac/drawingml/2011/main" val="1"/>
            </a:ext>
          </a:extLst>
        </p:spPr>
        <p:txBody>
          <a:bodyPr>
            <a:normAutofit/>
          </a:bodyPr>
          <a:lstStyle>
            <a:lvl1pPr>
              <a:defRPr sz="1100">
                <a:solidFill>
                  <a:srgbClr val="FFFFFF"/>
                </a:solidFill>
              </a:defRPr>
            </a:lvl1pPr>
          </a:lstStyle>
          <a:p>
            <a:r>
              <a:t>Click to edit Master text styles</a:t>
            </a:r>
          </a:p>
        </p:txBody>
      </p:sp>
      <p:sp>
        <p:nvSpPr>
          <p:cNvPr id="27" name="Shape 27"/>
          <p:cNvSpPr>
            <a:spLocks noGrp="1"/>
          </p:cNvSpPr>
          <p:nvPr>
            <p:ph type="sldNum" sz="quarter" idx="2"/>
          </p:nvPr>
        </p:nvSpPr>
        <p:spPr>
          <a:xfrm>
            <a:off x="4419600" y="6172200"/>
            <a:ext cx="2133600" cy="368301"/>
          </a:xfrm>
          <a:prstGeom prst="rect">
            <a:avLst/>
          </a:prstGeom>
        </p:spPr>
        <p:txBody>
          <a:bodyPr lIns="45719" tIns="45719" rIns="45719" bIns="45719" anchor="ctr"/>
          <a:lstStyle>
            <a:lvl1pPr defTabSz="914400">
              <a:defRPr sz="1200">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DIVIDER 1">
    <p:bg>
      <p:bgPr>
        <a:solidFill>
          <a:schemeClr val="accent1"/>
        </a:solidFill>
        <a:effectLst/>
      </p:bgPr>
    </p:bg>
    <p:spTree>
      <p:nvGrpSpPr>
        <p:cNvPr id="1" name=""/>
        <p:cNvGrpSpPr/>
        <p:nvPr/>
      </p:nvGrpSpPr>
      <p:grpSpPr>
        <a:xfrm>
          <a:off x="0" y="0"/>
          <a:ext cx="0" cy="0"/>
          <a:chOff x="0" y="0"/>
          <a:chExt cx="0" cy="0"/>
        </a:xfrm>
      </p:grpSpPr>
      <p:sp>
        <p:nvSpPr>
          <p:cNvPr id="227" name="Shape 227"/>
          <p:cNvSpPr>
            <a:spLocks noGrp="1"/>
          </p:cNvSpPr>
          <p:nvPr>
            <p:ph type="title"/>
          </p:nvPr>
        </p:nvSpPr>
        <p:spPr>
          <a:xfrm>
            <a:off x="2044799" y="1346399"/>
            <a:ext cx="6192001" cy="3510002"/>
          </a:xfrm>
          <a:prstGeom prst="rect">
            <a:avLst/>
          </a:prstGeom>
        </p:spPr>
        <p:txBody>
          <a:bodyPr/>
          <a:lstStyle>
            <a:lvl1pPr>
              <a:defRPr sz="11000">
                <a:solidFill>
                  <a:srgbClr val="FFFFFF"/>
                </a:solidFill>
              </a:defRPr>
            </a:lvl1pPr>
          </a:lstStyle>
          <a:p>
            <a:r>
              <a:t>Section divider one title style</a:t>
            </a:r>
          </a:p>
        </p:txBody>
      </p:sp>
      <p:sp>
        <p:nvSpPr>
          <p:cNvPr id="228" name="Shape 228"/>
          <p:cNvSpPr/>
          <p:nvPr/>
        </p:nvSpPr>
        <p:spPr>
          <a:xfrm>
            <a:off x="-1" y="0"/>
            <a:ext cx="1587732" cy="6858001"/>
          </a:xfrm>
          <a:prstGeom prst="rect">
            <a:avLst/>
          </a:prstGeom>
          <a:solidFill>
            <a:srgbClr val="00338D"/>
          </a:solidFill>
          <a:ln w="12700">
            <a:miter lim="400000"/>
          </a:ln>
        </p:spPr>
        <p:txBody>
          <a:bodyPr lIns="54610" tIns="54610" rIns="54610" bIns="54610"/>
          <a:lstStyle/>
          <a:p>
            <a:endParaRPr/>
          </a:p>
        </p:txBody>
      </p:sp>
      <p:sp>
        <p:nvSpPr>
          <p:cNvPr id="229" name="Shape 229"/>
          <p:cNvSpPr/>
          <p:nvPr/>
        </p:nvSpPr>
        <p:spPr>
          <a:xfrm>
            <a:off x="2064099" y="784800"/>
            <a:ext cx="777601" cy="316801"/>
          </a:xfrm>
          <a:custGeom>
            <a:avLst/>
            <a:gdLst/>
            <a:ahLst/>
            <a:cxnLst>
              <a:cxn ang="0">
                <a:pos x="wd2" y="hd2"/>
              </a:cxn>
              <a:cxn ang="5400000">
                <a:pos x="wd2" y="hd2"/>
              </a:cxn>
              <a:cxn ang="10800000">
                <a:pos x="wd2" y="hd2"/>
              </a:cxn>
              <a:cxn ang="16200000">
                <a:pos x="wd2" y="hd2"/>
              </a:cxn>
            </a:cxnLst>
            <a:rect l="0" t="0" r="r" b="b"/>
            <a:pathLst>
              <a:path w="21600" h="21600" extrusionOk="0">
                <a:moveTo>
                  <a:pt x="21447" y="16484"/>
                </a:moveTo>
                <a:cubicBezTo>
                  <a:pt x="20302" y="16484"/>
                  <a:pt x="20302" y="16484"/>
                  <a:pt x="20302" y="16484"/>
                </a:cubicBezTo>
                <a:cubicBezTo>
                  <a:pt x="20531" y="14589"/>
                  <a:pt x="20531" y="14589"/>
                  <a:pt x="20531" y="14589"/>
                </a:cubicBezTo>
                <a:cubicBezTo>
                  <a:pt x="18242" y="14589"/>
                  <a:pt x="18242" y="14589"/>
                  <a:pt x="18242" y="14589"/>
                </a:cubicBezTo>
                <a:cubicBezTo>
                  <a:pt x="18089" y="16484"/>
                  <a:pt x="18089" y="16484"/>
                  <a:pt x="18089" y="16484"/>
                </a:cubicBezTo>
                <a:cubicBezTo>
                  <a:pt x="16944" y="16484"/>
                  <a:pt x="16944" y="16484"/>
                  <a:pt x="16944" y="16484"/>
                </a:cubicBezTo>
                <a:cubicBezTo>
                  <a:pt x="16944" y="16105"/>
                  <a:pt x="16944" y="16105"/>
                  <a:pt x="16944" y="16105"/>
                </a:cubicBezTo>
                <a:cubicBezTo>
                  <a:pt x="17020" y="15916"/>
                  <a:pt x="17020" y="15726"/>
                  <a:pt x="17020" y="15347"/>
                </a:cubicBezTo>
                <a:cubicBezTo>
                  <a:pt x="17249" y="13453"/>
                  <a:pt x="17784" y="11368"/>
                  <a:pt x="18623" y="11368"/>
                </a:cubicBezTo>
                <a:cubicBezTo>
                  <a:pt x="19005" y="11368"/>
                  <a:pt x="19387" y="11747"/>
                  <a:pt x="19310" y="13074"/>
                </a:cubicBezTo>
                <a:cubicBezTo>
                  <a:pt x="20684" y="13074"/>
                  <a:pt x="20684" y="13074"/>
                  <a:pt x="20684" y="13074"/>
                </a:cubicBezTo>
                <a:cubicBezTo>
                  <a:pt x="20760" y="12505"/>
                  <a:pt x="20837" y="11558"/>
                  <a:pt x="20531" y="10611"/>
                </a:cubicBezTo>
                <a:cubicBezTo>
                  <a:pt x="20302" y="9663"/>
                  <a:pt x="19692" y="9095"/>
                  <a:pt x="18929" y="9095"/>
                </a:cubicBezTo>
                <a:cubicBezTo>
                  <a:pt x="18394" y="9095"/>
                  <a:pt x="17631" y="9474"/>
                  <a:pt x="16944" y="10421"/>
                </a:cubicBezTo>
                <a:cubicBezTo>
                  <a:pt x="16944" y="379"/>
                  <a:pt x="16944" y="379"/>
                  <a:pt x="16944" y="379"/>
                </a:cubicBezTo>
                <a:cubicBezTo>
                  <a:pt x="21447" y="379"/>
                  <a:pt x="21447" y="379"/>
                  <a:pt x="21447" y="379"/>
                </a:cubicBezTo>
                <a:cubicBezTo>
                  <a:pt x="21447" y="16484"/>
                  <a:pt x="21447" y="16484"/>
                  <a:pt x="21447" y="16484"/>
                </a:cubicBezTo>
                <a:cubicBezTo>
                  <a:pt x="21447" y="16484"/>
                  <a:pt x="21447" y="16484"/>
                  <a:pt x="21447" y="16484"/>
                </a:cubicBezTo>
                <a:close/>
                <a:moveTo>
                  <a:pt x="18776" y="19137"/>
                </a:moveTo>
                <a:cubicBezTo>
                  <a:pt x="18547" y="19326"/>
                  <a:pt x="18318" y="19326"/>
                  <a:pt x="18089" y="19326"/>
                </a:cubicBezTo>
                <a:cubicBezTo>
                  <a:pt x="17402" y="19326"/>
                  <a:pt x="16944" y="18568"/>
                  <a:pt x="16944" y="16863"/>
                </a:cubicBezTo>
                <a:cubicBezTo>
                  <a:pt x="19005" y="16863"/>
                  <a:pt x="19005" y="16863"/>
                  <a:pt x="19005" y="16863"/>
                </a:cubicBezTo>
                <a:cubicBezTo>
                  <a:pt x="18776" y="19137"/>
                  <a:pt x="18776" y="19137"/>
                  <a:pt x="18776" y="19137"/>
                </a:cubicBezTo>
                <a:cubicBezTo>
                  <a:pt x="18776" y="19137"/>
                  <a:pt x="18776" y="19137"/>
                  <a:pt x="18776" y="19137"/>
                </a:cubicBezTo>
                <a:close/>
                <a:moveTo>
                  <a:pt x="16257" y="10042"/>
                </a:moveTo>
                <a:cubicBezTo>
                  <a:pt x="16257" y="12316"/>
                  <a:pt x="16257" y="12316"/>
                  <a:pt x="16257" y="12316"/>
                </a:cubicBezTo>
                <a:cubicBezTo>
                  <a:pt x="15952" y="13453"/>
                  <a:pt x="15723" y="14589"/>
                  <a:pt x="15647" y="15537"/>
                </a:cubicBezTo>
                <a:cubicBezTo>
                  <a:pt x="15570" y="15726"/>
                  <a:pt x="15570" y="16105"/>
                  <a:pt x="15570" y="16484"/>
                </a:cubicBezTo>
                <a:cubicBezTo>
                  <a:pt x="14883" y="16484"/>
                  <a:pt x="14883" y="16484"/>
                  <a:pt x="14883" y="16484"/>
                </a:cubicBezTo>
                <a:cubicBezTo>
                  <a:pt x="15494" y="9853"/>
                  <a:pt x="15494" y="9853"/>
                  <a:pt x="15494" y="9853"/>
                </a:cubicBezTo>
                <a:cubicBezTo>
                  <a:pt x="13586" y="9853"/>
                  <a:pt x="13586" y="9853"/>
                  <a:pt x="13586" y="9853"/>
                </a:cubicBezTo>
                <a:cubicBezTo>
                  <a:pt x="11907" y="16484"/>
                  <a:pt x="11907" y="16484"/>
                  <a:pt x="11907" y="16484"/>
                </a:cubicBezTo>
                <a:cubicBezTo>
                  <a:pt x="11754" y="16484"/>
                  <a:pt x="11754" y="16484"/>
                  <a:pt x="11754" y="16484"/>
                </a:cubicBezTo>
                <a:cubicBezTo>
                  <a:pt x="11754" y="379"/>
                  <a:pt x="11754" y="379"/>
                  <a:pt x="11754" y="379"/>
                </a:cubicBezTo>
                <a:cubicBezTo>
                  <a:pt x="16257" y="379"/>
                  <a:pt x="16257" y="379"/>
                  <a:pt x="16257" y="379"/>
                </a:cubicBezTo>
                <a:cubicBezTo>
                  <a:pt x="16257" y="10042"/>
                  <a:pt x="16257" y="10042"/>
                  <a:pt x="16257" y="10042"/>
                </a:cubicBezTo>
                <a:cubicBezTo>
                  <a:pt x="16257" y="10042"/>
                  <a:pt x="16257" y="10042"/>
                  <a:pt x="16257" y="10042"/>
                </a:cubicBezTo>
                <a:close/>
                <a:moveTo>
                  <a:pt x="13739" y="16484"/>
                </a:moveTo>
                <a:cubicBezTo>
                  <a:pt x="13052" y="16484"/>
                  <a:pt x="13052" y="16484"/>
                  <a:pt x="13052" y="16484"/>
                </a:cubicBezTo>
                <a:cubicBezTo>
                  <a:pt x="14120" y="12505"/>
                  <a:pt x="14120" y="12505"/>
                  <a:pt x="14120" y="12505"/>
                </a:cubicBezTo>
                <a:cubicBezTo>
                  <a:pt x="13739" y="16484"/>
                  <a:pt x="13739" y="16484"/>
                  <a:pt x="13739" y="16484"/>
                </a:cubicBezTo>
                <a:cubicBezTo>
                  <a:pt x="13739" y="16484"/>
                  <a:pt x="13739" y="16484"/>
                  <a:pt x="13739" y="16484"/>
                </a:cubicBezTo>
                <a:close/>
                <a:moveTo>
                  <a:pt x="11067" y="9853"/>
                </a:moveTo>
                <a:cubicBezTo>
                  <a:pt x="9922" y="9853"/>
                  <a:pt x="9922" y="9853"/>
                  <a:pt x="9922" y="9853"/>
                </a:cubicBezTo>
                <a:cubicBezTo>
                  <a:pt x="9159" y="16484"/>
                  <a:pt x="9159" y="16484"/>
                  <a:pt x="9159" y="16484"/>
                </a:cubicBezTo>
                <a:cubicBezTo>
                  <a:pt x="7938" y="16484"/>
                  <a:pt x="7938" y="16484"/>
                  <a:pt x="7938" y="16484"/>
                </a:cubicBezTo>
                <a:cubicBezTo>
                  <a:pt x="8548" y="15916"/>
                  <a:pt x="8930" y="14779"/>
                  <a:pt x="9083" y="13263"/>
                </a:cubicBezTo>
                <a:cubicBezTo>
                  <a:pt x="9159" y="12126"/>
                  <a:pt x="9083" y="11179"/>
                  <a:pt x="8930" y="10611"/>
                </a:cubicBezTo>
                <a:cubicBezTo>
                  <a:pt x="8625" y="9663"/>
                  <a:pt x="8014" y="9853"/>
                  <a:pt x="7480" y="9853"/>
                </a:cubicBezTo>
                <a:cubicBezTo>
                  <a:pt x="7404" y="9853"/>
                  <a:pt x="6564" y="9853"/>
                  <a:pt x="6564" y="9853"/>
                </a:cubicBezTo>
                <a:cubicBezTo>
                  <a:pt x="6564" y="379"/>
                  <a:pt x="6564" y="379"/>
                  <a:pt x="6564" y="379"/>
                </a:cubicBezTo>
                <a:cubicBezTo>
                  <a:pt x="11067" y="379"/>
                  <a:pt x="11067" y="379"/>
                  <a:pt x="11067" y="379"/>
                </a:cubicBezTo>
                <a:cubicBezTo>
                  <a:pt x="11067" y="9853"/>
                  <a:pt x="11067" y="9853"/>
                  <a:pt x="11067" y="9853"/>
                </a:cubicBezTo>
                <a:cubicBezTo>
                  <a:pt x="11067" y="9853"/>
                  <a:pt x="11067" y="9853"/>
                  <a:pt x="11067" y="9853"/>
                </a:cubicBezTo>
                <a:close/>
                <a:moveTo>
                  <a:pt x="10304" y="16484"/>
                </a:moveTo>
                <a:cubicBezTo>
                  <a:pt x="10762" y="12316"/>
                  <a:pt x="10762" y="12316"/>
                  <a:pt x="10762" y="12316"/>
                </a:cubicBezTo>
                <a:cubicBezTo>
                  <a:pt x="10838" y="16484"/>
                  <a:pt x="10838" y="16484"/>
                  <a:pt x="10838" y="16484"/>
                </a:cubicBezTo>
                <a:cubicBezTo>
                  <a:pt x="10304" y="16484"/>
                  <a:pt x="10304" y="16484"/>
                  <a:pt x="10304" y="16484"/>
                </a:cubicBezTo>
                <a:cubicBezTo>
                  <a:pt x="10304" y="16484"/>
                  <a:pt x="10304" y="16484"/>
                  <a:pt x="10304" y="16484"/>
                </a:cubicBezTo>
                <a:close/>
                <a:moveTo>
                  <a:pt x="7098" y="14968"/>
                </a:moveTo>
                <a:cubicBezTo>
                  <a:pt x="7098" y="14968"/>
                  <a:pt x="7098" y="14968"/>
                  <a:pt x="7098" y="14968"/>
                </a:cubicBezTo>
                <a:cubicBezTo>
                  <a:pt x="7022" y="14968"/>
                  <a:pt x="6946" y="14968"/>
                  <a:pt x="6946" y="14968"/>
                </a:cubicBezTo>
                <a:cubicBezTo>
                  <a:pt x="6869" y="14968"/>
                  <a:pt x="6793" y="14968"/>
                  <a:pt x="6793" y="14968"/>
                </a:cubicBezTo>
                <a:cubicBezTo>
                  <a:pt x="6488" y="14968"/>
                  <a:pt x="6488" y="14968"/>
                  <a:pt x="6488" y="14968"/>
                </a:cubicBezTo>
                <a:cubicBezTo>
                  <a:pt x="6640" y="13642"/>
                  <a:pt x="6640" y="13642"/>
                  <a:pt x="6640" y="13642"/>
                </a:cubicBezTo>
                <a:cubicBezTo>
                  <a:pt x="6640" y="13074"/>
                  <a:pt x="6640" y="13074"/>
                  <a:pt x="6640" y="13074"/>
                </a:cubicBezTo>
                <a:cubicBezTo>
                  <a:pt x="6793" y="11747"/>
                  <a:pt x="6793" y="11747"/>
                  <a:pt x="6793" y="11747"/>
                </a:cubicBezTo>
                <a:cubicBezTo>
                  <a:pt x="6869" y="11747"/>
                  <a:pt x="6946" y="11747"/>
                  <a:pt x="7022" y="11747"/>
                </a:cubicBezTo>
                <a:cubicBezTo>
                  <a:pt x="7251" y="11747"/>
                  <a:pt x="7251" y="11747"/>
                  <a:pt x="7251" y="11747"/>
                </a:cubicBezTo>
                <a:cubicBezTo>
                  <a:pt x="7633" y="11747"/>
                  <a:pt x="7861" y="11747"/>
                  <a:pt x="7938" y="11937"/>
                </a:cubicBezTo>
                <a:cubicBezTo>
                  <a:pt x="8014" y="12316"/>
                  <a:pt x="8014" y="12695"/>
                  <a:pt x="7938" y="13263"/>
                </a:cubicBezTo>
                <a:cubicBezTo>
                  <a:pt x="7785" y="14211"/>
                  <a:pt x="7633" y="14779"/>
                  <a:pt x="7098" y="14968"/>
                </a:cubicBezTo>
                <a:moveTo>
                  <a:pt x="5801" y="10421"/>
                </a:moveTo>
                <a:cubicBezTo>
                  <a:pt x="5724" y="10989"/>
                  <a:pt x="5724" y="10989"/>
                  <a:pt x="5724" y="10989"/>
                </a:cubicBezTo>
                <a:cubicBezTo>
                  <a:pt x="5114" y="16295"/>
                  <a:pt x="5114" y="16295"/>
                  <a:pt x="5114" y="16295"/>
                </a:cubicBezTo>
                <a:cubicBezTo>
                  <a:pt x="5114" y="16484"/>
                  <a:pt x="5114" y="16484"/>
                  <a:pt x="5114" y="16484"/>
                </a:cubicBezTo>
                <a:cubicBezTo>
                  <a:pt x="2977" y="16484"/>
                  <a:pt x="2977" y="16484"/>
                  <a:pt x="2977" y="16484"/>
                </a:cubicBezTo>
                <a:cubicBezTo>
                  <a:pt x="2824" y="15537"/>
                  <a:pt x="2824" y="15537"/>
                  <a:pt x="2824" y="15537"/>
                </a:cubicBezTo>
                <a:cubicBezTo>
                  <a:pt x="5114" y="9853"/>
                  <a:pt x="5114" y="9853"/>
                  <a:pt x="5114" y="9853"/>
                </a:cubicBezTo>
                <a:cubicBezTo>
                  <a:pt x="3664" y="9853"/>
                  <a:pt x="3664" y="9853"/>
                  <a:pt x="3664" y="9853"/>
                </a:cubicBezTo>
                <a:cubicBezTo>
                  <a:pt x="1908" y="14589"/>
                  <a:pt x="1908" y="14589"/>
                  <a:pt x="1908" y="14589"/>
                </a:cubicBezTo>
                <a:cubicBezTo>
                  <a:pt x="2442" y="9853"/>
                  <a:pt x="2442" y="9853"/>
                  <a:pt x="2442" y="9853"/>
                </a:cubicBezTo>
                <a:cubicBezTo>
                  <a:pt x="1374" y="9853"/>
                  <a:pt x="1374" y="9853"/>
                  <a:pt x="1374" y="9853"/>
                </a:cubicBezTo>
                <a:cubicBezTo>
                  <a:pt x="1374" y="379"/>
                  <a:pt x="1374" y="379"/>
                  <a:pt x="1374" y="379"/>
                </a:cubicBezTo>
                <a:cubicBezTo>
                  <a:pt x="5801" y="379"/>
                  <a:pt x="5801" y="379"/>
                  <a:pt x="5801" y="379"/>
                </a:cubicBezTo>
                <a:cubicBezTo>
                  <a:pt x="5801" y="10421"/>
                  <a:pt x="5801" y="10421"/>
                  <a:pt x="5801" y="10421"/>
                </a:cubicBezTo>
                <a:cubicBezTo>
                  <a:pt x="5801" y="10421"/>
                  <a:pt x="5801" y="10421"/>
                  <a:pt x="5801" y="10421"/>
                </a:cubicBezTo>
                <a:close/>
                <a:moveTo>
                  <a:pt x="1679" y="16484"/>
                </a:moveTo>
                <a:cubicBezTo>
                  <a:pt x="1679" y="16484"/>
                  <a:pt x="1679" y="16484"/>
                  <a:pt x="1679" y="16484"/>
                </a:cubicBezTo>
                <a:cubicBezTo>
                  <a:pt x="1679" y="16484"/>
                  <a:pt x="1679" y="16484"/>
                  <a:pt x="1679" y="16484"/>
                </a:cubicBezTo>
                <a:cubicBezTo>
                  <a:pt x="1679" y="16484"/>
                  <a:pt x="1679" y="16484"/>
                  <a:pt x="1679" y="16484"/>
                </a:cubicBezTo>
                <a:cubicBezTo>
                  <a:pt x="1679" y="16484"/>
                  <a:pt x="1679" y="16484"/>
                  <a:pt x="1679" y="16484"/>
                </a:cubicBezTo>
                <a:close/>
                <a:moveTo>
                  <a:pt x="16792" y="0"/>
                </a:moveTo>
                <a:cubicBezTo>
                  <a:pt x="16792" y="10800"/>
                  <a:pt x="16792" y="10800"/>
                  <a:pt x="16792" y="10800"/>
                </a:cubicBezTo>
                <a:cubicBezTo>
                  <a:pt x="16639" y="11179"/>
                  <a:pt x="16486" y="11368"/>
                  <a:pt x="16410" y="11747"/>
                </a:cubicBezTo>
                <a:cubicBezTo>
                  <a:pt x="16410" y="0"/>
                  <a:pt x="16410" y="0"/>
                  <a:pt x="16410" y="0"/>
                </a:cubicBezTo>
                <a:cubicBezTo>
                  <a:pt x="11601" y="0"/>
                  <a:pt x="11601" y="0"/>
                  <a:pt x="11601" y="0"/>
                </a:cubicBezTo>
                <a:cubicBezTo>
                  <a:pt x="11601" y="9853"/>
                  <a:pt x="11601" y="9853"/>
                  <a:pt x="11601" y="9853"/>
                </a:cubicBezTo>
                <a:cubicBezTo>
                  <a:pt x="11220" y="9853"/>
                  <a:pt x="11220" y="9853"/>
                  <a:pt x="11220" y="9853"/>
                </a:cubicBezTo>
                <a:cubicBezTo>
                  <a:pt x="11220" y="0"/>
                  <a:pt x="11220" y="0"/>
                  <a:pt x="11220" y="0"/>
                </a:cubicBezTo>
                <a:cubicBezTo>
                  <a:pt x="6411" y="0"/>
                  <a:pt x="6411" y="0"/>
                  <a:pt x="6411" y="0"/>
                </a:cubicBezTo>
                <a:cubicBezTo>
                  <a:pt x="6411" y="9853"/>
                  <a:pt x="6411" y="9853"/>
                  <a:pt x="6411" y="9853"/>
                </a:cubicBezTo>
                <a:cubicBezTo>
                  <a:pt x="6030" y="9853"/>
                  <a:pt x="6030" y="9853"/>
                  <a:pt x="6030" y="9853"/>
                </a:cubicBezTo>
                <a:cubicBezTo>
                  <a:pt x="6030" y="0"/>
                  <a:pt x="6030" y="0"/>
                  <a:pt x="6030" y="0"/>
                </a:cubicBezTo>
                <a:cubicBezTo>
                  <a:pt x="1221" y="0"/>
                  <a:pt x="1221" y="0"/>
                  <a:pt x="1221" y="0"/>
                </a:cubicBezTo>
                <a:cubicBezTo>
                  <a:pt x="1221" y="11179"/>
                  <a:pt x="1221" y="11179"/>
                  <a:pt x="1221" y="11179"/>
                </a:cubicBezTo>
                <a:cubicBezTo>
                  <a:pt x="0" y="21411"/>
                  <a:pt x="0" y="21411"/>
                  <a:pt x="0" y="21411"/>
                </a:cubicBezTo>
                <a:cubicBezTo>
                  <a:pt x="1069" y="21411"/>
                  <a:pt x="1069" y="21411"/>
                  <a:pt x="1069" y="21411"/>
                </a:cubicBezTo>
                <a:cubicBezTo>
                  <a:pt x="1603" y="16863"/>
                  <a:pt x="1603" y="16863"/>
                  <a:pt x="1603" y="16863"/>
                </a:cubicBezTo>
                <a:cubicBezTo>
                  <a:pt x="1755" y="16863"/>
                  <a:pt x="1755" y="16863"/>
                  <a:pt x="1755" y="16863"/>
                </a:cubicBezTo>
                <a:cubicBezTo>
                  <a:pt x="2671" y="21411"/>
                  <a:pt x="2671" y="21411"/>
                  <a:pt x="2671" y="21411"/>
                </a:cubicBezTo>
                <a:cubicBezTo>
                  <a:pt x="3969" y="21411"/>
                  <a:pt x="3969" y="21411"/>
                  <a:pt x="3969" y="21411"/>
                </a:cubicBezTo>
                <a:cubicBezTo>
                  <a:pt x="3053" y="16863"/>
                  <a:pt x="3053" y="16863"/>
                  <a:pt x="3053" y="16863"/>
                </a:cubicBezTo>
                <a:cubicBezTo>
                  <a:pt x="5037" y="16863"/>
                  <a:pt x="5037" y="16863"/>
                  <a:pt x="5037" y="16863"/>
                </a:cubicBezTo>
                <a:cubicBezTo>
                  <a:pt x="4503" y="21411"/>
                  <a:pt x="4503" y="21411"/>
                  <a:pt x="4503" y="21411"/>
                </a:cubicBezTo>
                <a:cubicBezTo>
                  <a:pt x="5648" y="21411"/>
                  <a:pt x="5648" y="21411"/>
                  <a:pt x="5648" y="21411"/>
                </a:cubicBezTo>
                <a:cubicBezTo>
                  <a:pt x="6182" y="16863"/>
                  <a:pt x="6182" y="16863"/>
                  <a:pt x="6182" y="16863"/>
                </a:cubicBezTo>
                <a:cubicBezTo>
                  <a:pt x="6488" y="16863"/>
                  <a:pt x="6488" y="16863"/>
                  <a:pt x="6488" y="16863"/>
                </a:cubicBezTo>
                <a:cubicBezTo>
                  <a:pt x="6488" y="16863"/>
                  <a:pt x="6488" y="16863"/>
                  <a:pt x="6488" y="16863"/>
                </a:cubicBezTo>
                <a:cubicBezTo>
                  <a:pt x="6869" y="16863"/>
                  <a:pt x="6869" y="16863"/>
                  <a:pt x="6869" y="16863"/>
                </a:cubicBezTo>
                <a:cubicBezTo>
                  <a:pt x="6869" y="16863"/>
                  <a:pt x="6869" y="16863"/>
                  <a:pt x="6869" y="16863"/>
                </a:cubicBezTo>
                <a:cubicBezTo>
                  <a:pt x="9083" y="16863"/>
                  <a:pt x="9083" y="16863"/>
                  <a:pt x="9083" y="16863"/>
                </a:cubicBezTo>
                <a:cubicBezTo>
                  <a:pt x="8548" y="21411"/>
                  <a:pt x="8548" y="21411"/>
                  <a:pt x="8548" y="21411"/>
                </a:cubicBezTo>
                <a:cubicBezTo>
                  <a:pt x="9770" y="21411"/>
                  <a:pt x="9770" y="21411"/>
                  <a:pt x="9770" y="21411"/>
                </a:cubicBezTo>
                <a:cubicBezTo>
                  <a:pt x="10304" y="16863"/>
                  <a:pt x="10304" y="16863"/>
                  <a:pt x="10304" y="16863"/>
                </a:cubicBezTo>
                <a:cubicBezTo>
                  <a:pt x="10838" y="16863"/>
                  <a:pt x="10838" y="16863"/>
                  <a:pt x="10838" y="16863"/>
                </a:cubicBezTo>
                <a:cubicBezTo>
                  <a:pt x="10838" y="21411"/>
                  <a:pt x="10838" y="21411"/>
                  <a:pt x="10838" y="21411"/>
                </a:cubicBezTo>
                <a:cubicBezTo>
                  <a:pt x="11830" y="21411"/>
                  <a:pt x="11830" y="21411"/>
                  <a:pt x="11830" y="21411"/>
                </a:cubicBezTo>
                <a:cubicBezTo>
                  <a:pt x="12975" y="16863"/>
                  <a:pt x="12975" y="16863"/>
                  <a:pt x="12975" y="16863"/>
                </a:cubicBezTo>
                <a:cubicBezTo>
                  <a:pt x="13739" y="16863"/>
                  <a:pt x="13739" y="16863"/>
                  <a:pt x="13739" y="16863"/>
                </a:cubicBezTo>
                <a:cubicBezTo>
                  <a:pt x="13357" y="21411"/>
                  <a:pt x="13357" y="21411"/>
                  <a:pt x="13357" y="21411"/>
                </a:cubicBezTo>
                <a:cubicBezTo>
                  <a:pt x="14502" y="21411"/>
                  <a:pt x="14502" y="21411"/>
                  <a:pt x="14502" y="21411"/>
                </a:cubicBezTo>
                <a:cubicBezTo>
                  <a:pt x="14883" y="16863"/>
                  <a:pt x="14883" y="16863"/>
                  <a:pt x="14883" y="16863"/>
                </a:cubicBezTo>
                <a:cubicBezTo>
                  <a:pt x="15570" y="16863"/>
                  <a:pt x="15570" y="16863"/>
                  <a:pt x="15570" y="16863"/>
                </a:cubicBezTo>
                <a:cubicBezTo>
                  <a:pt x="15494" y="18189"/>
                  <a:pt x="15647" y="19516"/>
                  <a:pt x="16028" y="20463"/>
                </a:cubicBezTo>
                <a:cubicBezTo>
                  <a:pt x="16486" y="21411"/>
                  <a:pt x="17173" y="21600"/>
                  <a:pt x="17707" y="21600"/>
                </a:cubicBezTo>
                <a:cubicBezTo>
                  <a:pt x="18394" y="21600"/>
                  <a:pt x="19158" y="21411"/>
                  <a:pt x="19845" y="21032"/>
                </a:cubicBezTo>
                <a:cubicBezTo>
                  <a:pt x="20302" y="16863"/>
                  <a:pt x="20302" y="16863"/>
                  <a:pt x="20302" y="16863"/>
                </a:cubicBezTo>
                <a:cubicBezTo>
                  <a:pt x="21600" y="16863"/>
                  <a:pt x="21600" y="16863"/>
                  <a:pt x="21600" y="16863"/>
                </a:cubicBezTo>
                <a:cubicBezTo>
                  <a:pt x="21600" y="0"/>
                  <a:pt x="21600" y="0"/>
                  <a:pt x="21600" y="0"/>
                </a:cubicBezTo>
                <a:cubicBezTo>
                  <a:pt x="16792" y="0"/>
                  <a:pt x="16792" y="0"/>
                  <a:pt x="16792" y="0"/>
                </a:cubicBezTo>
                <a:cubicBezTo>
                  <a:pt x="16792" y="0"/>
                  <a:pt x="16792" y="0"/>
                  <a:pt x="16792" y="0"/>
                </a:cubicBezTo>
                <a:close/>
              </a:path>
            </a:pathLst>
          </a:custGeom>
          <a:solidFill>
            <a:srgbClr val="FFFFFF"/>
          </a:solidFill>
          <a:ln w="12700">
            <a:miter lim="400000"/>
          </a:ln>
        </p:spPr>
        <p:txBody>
          <a:bodyPr lIns="54610" tIns="54610" rIns="54610" bIns="54610"/>
          <a:lstStyle/>
          <a:p>
            <a:endParaRPr/>
          </a:p>
        </p:txBody>
      </p:sp>
      <p:sp>
        <p:nvSpPr>
          <p:cNvPr id="230" name="Shape 230"/>
          <p:cNvSpPr>
            <a:spLocks noGrp="1"/>
          </p:cNvSpPr>
          <p:nvPr>
            <p:ph type="body" sz="quarter" idx="1"/>
          </p:nvPr>
        </p:nvSpPr>
        <p:spPr>
          <a:xfrm>
            <a:off x="2064099" y="5036399"/>
            <a:ext cx="6172701" cy="216001"/>
          </a:xfrm>
          <a:prstGeom prst="rect">
            <a:avLst/>
          </a:prstGeom>
          <a:extLst>
            <a:ext uri="{C572A759-6A51-4108-AA02-DFA0A04FC94B}">
              <ma14:wrappingTextBoxFlag xmlns:ma14="http://schemas.microsoft.com/office/mac/drawingml/2011/main" val="1"/>
            </a:ext>
          </a:extLst>
        </p:spPr>
        <p:txBody>
          <a:bodyPr>
            <a:normAutofit/>
          </a:bodyPr>
          <a:lstStyle>
            <a:lvl1pPr>
              <a:defRPr sz="1100">
                <a:solidFill>
                  <a:srgbClr val="FFFFFF"/>
                </a:solidFill>
              </a:defRPr>
            </a:lvl1pPr>
          </a:lstStyle>
          <a:p>
            <a:r>
              <a:t>Click to edit Master text styles</a:t>
            </a:r>
          </a:p>
        </p:txBody>
      </p:sp>
      <p:sp>
        <p:nvSpPr>
          <p:cNvPr id="231" name="Shape 231"/>
          <p:cNvSpPr>
            <a:spLocks noGrp="1"/>
          </p:cNvSpPr>
          <p:nvPr>
            <p:ph type="sldNum" sz="quarter" idx="2"/>
          </p:nvPr>
        </p:nvSpPr>
        <p:spPr>
          <a:xfrm>
            <a:off x="4419600" y="6172200"/>
            <a:ext cx="2133600" cy="368301"/>
          </a:xfrm>
          <a:prstGeom prst="rect">
            <a:avLst/>
          </a:prstGeom>
        </p:spPr>
        <p:txBody>
          <a:bodyPr lIns="45719" tIns="45719" rIns="45719" bIns="45719" anchor="ctr"/>
          <a:lstStyle>
            <a:lvl1pPr defTabSz="914400">
              <a:defRPr sz="1200">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DIVIDER 2">
    <p:bg>
      <p:bgPr>
        <a:solidFill>
          <a:schemeClr val="accent2"/>
        </a:solidFill>
        <a:effectLst/>
      </p:bgPr>
    </p:bg>
    <p:spTree>
      <p:nvGrpSpPr>
        <p:cNvPr id="1" name=""/>
        <p:cNvGrpSpPr/>
        <p:nvPr/>
      </p:nvGrpSpPr>
      <p:grpSpPr>
        <a:xfrm>
          <a:off x="0" y="0"/>
          <a:ext cx="0" cy="0"/>
          <a:chOff x="0" y="0"/>
          <a:chExt cx="0" cy="0"/>
        </a:xfrm>
      </p:grpSpPr>
      <p:sp>
        <p:nvSpPr>
          <p:cNvPr id="238" name="Shape 238"/>
          <p:cNvSpPr>
            <a:spLocks noGrp="1"/>
          </p:cNvSpPr>
          <p:nvPr>
            <p:ph type="title"/>
          </p:nvPr>
        </p:nvSpPr>
        <p:spPr>
          <a:xfrm>
            <a:off x="2044799" y="1346399"/>
            <a:ext cx="6192001" cy="3510002"/>
          </a:xfrm>
          <a:prstGeom prst="rect">
            <a:avLst/>
          </a:prstGeom>
        </p:spPr>
        <p:txBody>
          <a:bodyPr/>
          <a:lstStyle>
            <a:lvl1pPr>
              <a:defRPr sz="11000">
                <a:solidFill>
                  <a:srgbClr val="FFFFFF"/>
                </a:solidFill>
              </a:defRPr>
            </a:lvl1pPr>
          </a:lstStyle>
          <a:p>
            <a:r>
              <a:t>Section divider two title style</a:t>
            </a:r>
          </a:p>
        </p:txBody>
      </p:sp>
      <p:sp>
        <p:nvSpPr>
          <p:cNvPr id="239" name="Shape 239"/>
          <p:cNvSpPr/>
          <p:nvPr/>
        </p:nvSpPr>
        <p:spPr>
          <a:xfrm>
            <a:off x="-1" y="0"/>
            <a:ext cx="1587732" cy="6858001"/>
          </a:xfrm>
          <a:prstGeom prst="rect">
            <a:avLst/>
          </a:prstGeom>
          <a:solidFill>
            <a:schemeClr val="accent4"/>
          </a:solidFill>
          <a:ln w="12700">
            <a:miter lim="400000"/>
          </a:ln>
        </p:spPr>
        <p:txBody>
          <a:bodyPr lIns="54610" tIns="54610" rIns="54610" bIns="54610"/>
          <a:lstStyle/>
          <a:p>
            <a:endParaRPr/>
          </a:p>
        </p:txBody>
      </p:sp>
      <p:sp>
        <p:nvSpPr>
          <p:cNvPr id="240" name="Shape 240"/>
          <p:cNvSpPr/>
          <p:nvPr/>
        </p:nvSpPr>
        <p:spPr>
          <a:xfrm>
            <a:off x="2064099" y="784800"/>
            <a:ext cx="777601" cy="316801"/>
          </a:xfrm>
          <a:custGeom>
            <a:avLst/>
            <a:gdLst/>
            <a:ahLst/>
            <a:cxnLst>
              <a:cxn ang="0">
                <a:pos x="wd2" y="hd2"/>
              </a:cxn>
              <a:cxn ang="5400000">
                <a:pos x="wd2" y="hd2"/>
              </a:cxn>
              <a:cxn ang="10800000">
                <a:pos x="wd2" y="hd2"/>
              </a:cxn>
              <a:cxn ang="16200000">
                <a:pos x="wd2" y="hd2"/>
              </a:cxn>
            </a:cxnLst>
            <a:rect l="0" t="0" r="r" b="b"/>
            <a:pathLst>
              <a:path w="21600" h="21600" extrusionOk="0">
                <a:moveTo>
                  <a:pt x="21447" y="16484"/>
                </a:moveTo>
                <a:cubicBezTo>
                  <a:pt x="20302" y="16484"/>
                  <a:pt x="20302" y="16484"/>
                  <a:pt x="20302" y="16484"/>
                </a:cubicBezTo>
                <a:cubicBezTo>
                  <a:pt x="20531" y="14589"/>
                  <a:pt x="20531" y="14589"/>
                  <a:pt x="20531" y="14589"/>
                </a:cubicBezTo>
                <a:cubicBezTo>
                  <a:pt x="18242" y="14589"/>
                  <a:pt x="18242" y="14589"/>
                  <a:pt x="18242" y="14589"/>
                </a:cubicBezTo>
                <a:cubicBezTo>
                  <a:pt x="18089" y="16484"/>
                  <a:pt x="18089" y="16484"/>
                  <a:pt x="18089" y="16484"/>
                </a:cubicBezTo>
                <a:cubicBezTo>
                  <a:pt x="16944" y="16484"/>
                  <a:pt x="16944" y="16484"/>
                  <a:pt x="16944" y="16484"/>
                </a:cubicBezTo>
                <a:cubicBezTo>
                  <a:pt x="16944" y="16105"/>
                  <a:pt x="16944" y="16105"/>
                  <a:pt x="16944" y="16105"/>
                </a:cubicBezTo>
                <a:cubicBezTo>
                  <a:pt x="17020" y="15916"/>
                  <a:pt x="17020" y="15726"/>
                  <a:pt x="17020" y="15347"/>
                </a:cubicBezTo>
                <a:cubicBezTo>
                  <a:pt x="17249" y="13453"/>
                  <a:pt x="17784" y="11368"/>
                  <a:pt x="18623" y="11368"/>
                </a:cubicBezTo>
                <a:cubicBezTo>
                  <a:pt x="19005" y="11368"/>
                  <a:pt x="19387" y="11747"/>
                  <a:pt x="19310" y="13074"/>
                </a:cubicBezTo>
                <a:cubicBezTo>
                  <a:pt x="20684" y="13074"/>
                  <a:pt x="20684" y="13074"/>
                  <a:pt x="20684" y="13074"/>
                </a:cubicBezTo>
                <a:cubicBezTo>
                  <a:pt x="20760" y="12505"/>
                  <a:pt x="20837" y="11558"/>
                  <a:pt x="20531" y="10611"/>
                </a:cubicBezTo>
                <a:cubicBezTo>
                  <a:pt x="20302" y="9663"/>
                  <a:pt x="19692" y="9095"/>
                  <a:pt x="18929" y="9095"/>
                </a:cubicBezTo>
                <a:cubicBezTo>
                  <a:pt x="18394" y="9095"/>
                  <a:pt x="17631" y="9474"/>
                  <a:pt x="16944" y="10421"/>
                </a:cubicBezTo>
                <a:cubicBezTo>
                  <a:pt x="16944" y="379"/>
                  <a:pt x="16944" y="379"/>
                  <a:pt x="16944" y="379"/>
                </a:cubicBezTo>
                <a:cubicBezTo>
                  <a:pt x="21447" y="379"/>
                  <a:pt x="21447" y="379"/>
                  <a:pt x="21447" y="379"/>
                </a:cubicBezTo>
                <a:cubicBezTo>
                  <a:pt x="21447" y="16484"/>
                  <a:pt x="21447" y="16484"/>
                  <a:pt x="21447" y="16484"/>
                </a:cubicBezTo>
                <a:cubicBezTo>
                  <a:pt x="21447" y="16484"/>
                  <a:pt x="21447" y="16484"/>
                  <a:pt x="21447" y="16484"/>
                </a:cubicBezTo>
                <a:close/>
                <a:moveTo>
                  <a:pt x="18776" y="19137"/>
                </a:moveTo>
                <a:cubicBezTo>
                  <a:pt x="18547" y="19326"/>
                  <a:pt x="18318" y="19326"/>
                  <a:pt x="18089" y="19326"/>
                </a:cubicBezTo>
                <a:cubicBezTo>
                  <a:pt x="17402" y="19326"/>
                  <a:pt x="16944" y="18568"/>
                  <a:pt x="16944" y="16863"/>
                </a:cubicBezTo>
                <a:cubicBezTo>
                  <a:pt x="19005" y="16863"/>
                  <a:pt x="19005" y="16863"/>
                  <a:pt x="19005" y="16863"/>
                </a:cubicBezTo>
                <a:cubicBezTo>
                  <a:pt x="18776" y="19137"/>
                  <a:pt x="18776" y="19137"/>
                  <a:pt x="18776" y="19137"/>
                </a:cubicBezTo>
                <a:cubicBezTo>
                  <a:pt x="18776" y="19137"/>
                  <a:pt x="18776" y="19137"/>
                  <a:pt x="18776" y="19137"/>
                </a:cubicBezTo>
                <a:close/>
                <a:moveTo>
                  <a:pt x="16257" y="10042"/>
                </a:moveTo>
                <a:cubicBezTo>
                  <a:pt x="16257" y="12316"/>
                  <a:pt x="16257" y="12316"/>
                  <a:pt x="16257" y="12316"/>
                </a:cubicBezTo>
                <a:cubicBezTo>
                  <a:pt x="15952" y="13453"/>
                  <a:pt x="15723" y="14589"/>
                  <a:pt x="15647" y="15537"/>
                </a:cubicBezTo>
                <a:cubicBezTo>
                  <a:pt x="15570" y="15726"/>
                  <a:pt x="15570" y="16105"/>
                  <a:pt x="15570" y="16484"/>
                </a:cubicBezTo>
                <a:cubicBezTo>
                  <a:pt x="14883" y="16484"/>
                  <a:pt x="14883" y="16484"/>
                  <a:pt x="14883" y="16484"/>
                </a:cubicBezTo>
                <a:cubicBezTo>
                  <a:pt x="15494" y="9853"/>
                  <a:pt x="15494" y="9853"/>
                  <a:pt x="15494" y="9853"/>
                </a:cubicBezTo>
                <a:cubicBezTo>
                  <a:pt x="13586" y="9853"/>
                  <a:pt x="13586" y="9853"/>
                  <a:pt x="13586" y="9853"/>
                </a:cubicBezTo>
                <a:cubicBezTo>
                  <a:pt x="11907" y="16484"/>
                  <a:pt x="11907" y="16484"/>
                  <a:pt x="11907" y="16484"/>
                </a:cubicBezTo>
                <a:cubicBezTo>
                  <a:pt x="11754" y="16484"/>
                  <a:pt x="11754" y="16484"/>
                  <a:pt x="11754" y="16484"/>
                </a:cubicBezTo>
                <a:cubicBezTo>
                  <a:pt x="11754" y="379"/>
                  <a:pt x="11754" y="379"/>
                  <a:pt x="11754" y="379"/>
                </a:cubicBezTo>
                <a:cubicBezTo>
                  <a:pt x="16257" y="379"/>
                  <a:pt x="16257" y="379"/>
                  <a:pt x="16257" y="379"/>
                </a:cubicBezTo>
                <a:cubicBezTo>
                  <a:pt x="16257" y="10042"/>
                  <a:pt x="16257" y="10042"/>
                  <a:pt x="16257" y="10042"/>
                </a:cubicBezTo>
                <a:cubicBezTo>
                  <a:pt x="16257" y="10042"/>
                  <a:pt x="16257" y="10042"/>
                  <a:pt x="16257" y="10042"/>
                </a:cubicBezTo>
                <a:close/>
                <a:moveTo>
                  <a:pt x="13739" y="16484"/>
                </a:moveTo>
                <a:cubicBezTo>
                  <a:pt x="13052" y="16484"/>
                  <a:pt x="13052" y="16484"/>
                  <a:pt x="13052" y="16484"/>
                </a:cubicBezTo>
                <a:cubicBezTo>
                  <a:pt x="14120" y="12505"/>
                  <a:pt x="14120" y="12505"/>
                  <a:pt x="14120" y="12505"/>
                </a:cubicBezTo>
                <a:cubicBezTo>
                  <a:pt x="13739" y="16484"/>
                  <a:pt x="13739" y="16484"/>
                  <a:pt x="13739" y="16484"/>
                </a:cubicBezTo>
                <a:cubicBezTo>
                  <a:pt x="13739" y="16484"/>
                  <a:pt x="13739" y="16484"/>
                  <a:pt x="13739" y="16484"/>
                </a:cubicBezTo>
                <a:close/>
                <a:moveTo>
                  <a:pt x="11067" y="9853"/>
                </a:moveTo>
                <a:cubicBezTo>
                  <a:pt x="9922" y="9853"/>
                  <a:pt x="9922" y="9853"/>
                  <a:pt x="9922" y="9853"/>
                </a:cubicBezTo>
                <a:cubicBezTo>
                  <a:pt x="9159" y="16484"/>
                  <a:pt x="9159" y="16484"/>
                  <a:pt x="9159" y="16484"/>
                </a:cubicBezTo>
                <a:cubicBezTo>
                  <a:pt x="7938" y="16484"/>
                  <a:pt x="7938" y="16484"/>
                  <a:pt x="7938" y="16484"/>
                </a:cubicBezTo>
                <a:cubicBezTo>
                  <a:pt x="8548" y="15916"/>
                  <a:pt x="8930" y="14779"/>
                  <a:pt x="9083" y="13263"/>
                </a:cubicBezTo>
                <a:cubicBezTo>
                  <a:pt x="9159" y="12126"/>
                  <a:pt x="9083" y="11179"/>
                  <a:pt x="8930" y="10611"/>
                </a:cubicBezTo>
                <a:cubicBezTo>
                  <a:pt x="8625" y="9663"/>
                  <a:pt x="8014" y="9853"/>
                  <a:pt x="7480" y="9853"/>
                </a:cubicBezTo>
                <a:cubicBezTo>
                  <a:pt x="7404" y="9853"/>
                  <a:pt x="6564" y="9853"/>
                  <a:pt x="6564" y="9853"/>
                </a:cubicBezTo>
                <a:cubicBezTo>
                  <a:pt x="6564" y="379"/>
                  <a:pt x="6564" y="379"/>
                  <a:pt x="6564" y="379"/>
                </a:cubicBezTo>
                <a:cubicBezTo>
                  <a:pt x="11067" y="379"/>
                  <a:pt x="11067" y="379"/>
                  <a:pt x="11067" y="379"/>
                </a:cubicBezTo>
                <a:cubicBezTo>
                  <a:pt x="11067" y="9853"/>
                  <a:pt x="11067" y="9853"/>
                  <a:pt x="11067" y="9853"/>
                </a:cubicBezTo>
                <a:cubicBezTo>
                  <a:pt x="11067" y="9853"/>
                  <a:pt x="11067" y="9853"/>
                  <a:pt x="11067" y="9853"/>
                </a:cubicBezTo>
                <a:close/>
                <a:moveTo>
                  <a:pt x="10304" y="16484"/>
                </a:moveTo>
                <a:cubicBezTo>
                  <a:pt x="10762" y="12316"/>
                  <a:pt x="10762" y="12316"/>
                  <a:pt x="10762" y="12316"/>
                </a:cubicBezTo>
                <a:cubicBezTo>
                  <a:pt x="10838" y="16484"/>
                  <a:pt x="10838" y="16484"/>
                  <a:pt x="10838" y="16484"/>
                </a:cubicBezTo>
                <a:cubicBezTo>
                  <a:pt x="10304" y="16484"/>
                  <a:pt x="10304" y="16484"/>
                  <a:pt x="10304" y="16484"/>
                </a:cubicBezTo>
                <a:cubicBezTo>
                  <a:pt x="10304" y="16484"/>
                  <a:pt x="10304" y="16484"/>
                  <a:pt x="10304" y="16484"/>
                </a:cubicBezTo>
                <a:close/>
                <a:moveTo>
                  <a:pt x="7098" y="14968"/>
                </a:moveTo>
                <a:cubicBezTo>
                  <a:pt x="7098" y="14968"/>
                  <a:pt x="7098" y="14968"/>
                  <a:pt x="7098" y="14968"/>
                </a:cubicBezTo>
                <a:cubicBezTo>
                  <a:pt x="7022" y="14968"/>
                  <a:pt x="6946" y="14968"/>
                  <a:pt x="6946" y="14968"/>
                </a:cubicBezTo>
                <a:cubicBezTo>
                  <a:pt x="6869" y="14968"/>
                  <a:pt x="6793" y="14968"/>
                  <a:pt x="6793" y="14968"/>
                </a:cubicBezTo>
                <a:cubicBezTo>
                  <a:pt x="6488" y="14968"/>
                  <a:pt x="6488" y="14968"/>
                  <a:pt x="6488" y="14968"/>
                </a:cubicBezTo>
                <a:cubicBezTo>
                  <a:pt x="6640" y="13642"/>
                  <a:pt x="6640" y="13642"/>
                  <a:pt x="6640" y="13642"/>
                </a:cubicBezTo>
                <a:cubicBezTo>
                  <a:pt x="6640" y="13074"/>
                  <a:pt x="6640" y="13074"/>
                  <a:pt x="6640" y="13074"/>
                </a:cubicBezTo>
                <a:cubicBezTo>
                  <a:pt x="6793" y="11747"/>
                  <a:pt x="6793" y="11747"/>
                  <a:pt x="6793" y="11747"/>
                </a:cubicBezTo>
                <a:cubicBezTo>
                  <a:pt x="6869" y="11747"/>
                  <a:pt x="6946" y="11747"/>
                  <a:pt x="7022" y="11747"/>
                </a:cubicBezTo>
                <a:cubicBezTo>
                  <a:pt x="7251" y="11747"/>
                  <a:pt x="7251" y="11747"/>
                  <a:pt x="7251" y="11747"/>
                </a:cubicBezTo>
                <a:cubicBezTo>
                  <a:pt x="7633" y="11747"/>
                  <a:pt x="7861" y="11747"/>
                  <a:pt x="7938" y="11937"/>
                </a:cubicBezTo>
                <a:cubicBezTo>
                  <a:pt x="8014" y="12316"/>
                  <a:pt x="8014" y="12695"/>
                  <a:pt x="7938" y="13263"/>
                </a:cubicBezTo>
                <a:cubicBezTo>
                  <a:pt x="7785" y="14211"/>
                  <a:pt x="7633" y="14779"/>
                  <a:pt x="7098" y="14968"/>
                </a:cubicBezTo>
                <a:moveTo>
                  <a:pt x="5801" y="10421"/>
                </a:moveTo>
                <a:cubicBezTo>
                  <a:pt x="5724" y="10989"/>
                  <a:pt x="5724" y="10989"/>
                  <a:pt x="5724" y="10989"/>
                </a:cubicBezTo>
                <a:cubicBezTo>
                  <a:pt x="5114" y="16295"/>
                  <a:pt x="5114" y="16295"/>
                  <a:pt x="5114" y="16295"/>
                </a:cubicBezTo>
                <a:cubicBezTo>
                  <a:pt x="5114" y="16484"/>
                  <a:pt x="5114" y="16484"/>
                  <a:pt x="5114" y="16484"/>
                </a:cubicBezTo>
                <a:cubicBezTo>
                  <a:pt x="2977" y="16484"/>
                  <a:pt x="2977" y="16484"/>
                  <a:pt x="2977" y="16484"/>
                </a:cubicBezTo>
                <a:cubicBezTo>
                  <a:pt x="2824" y="15537"/>
                  <a:pt x="2824" y="15537"/>
                  <a:pt x="2824" y="15537"/>
                </a:cubicBezTo>
                <a:cubicBezTo>
                  <a:pt x="5114" y="9853"/>
                  <a:pt x="5114" y="9853"/>
                  <a:pt x="5114" y="9853"/>
                </a:cubicBezTo>
                <a:cubicBezTo>
                  <a:pt x="3664" y="9853"/>
                  <a:pt x="3664" y="9853"/>
                  <a:pt x="3664" y="9853"/>
                </a:cubicBezTo>
                <a:cubicBezTo>
                  <a:pt x="1908" y="14589"/>
                  <a:pt x="1908" y="14589"/>
                  <a:pt x="1908" y="14589"/>
                </a:cubicBezTo>
                <a:cubicBezTo>
                  <a:pt x="2442" y="9853"/>
                  <a:pt x="2442" y="9853"/>
                  <a:pt x="2442" y="9853"/>
                </a:cubicBezTo>
                <a:cubicBezTo>
                  <a:pt x="1374" y="9853"/>
                  <a:pt x="1374" y="9853"/>
                  <a:pt x="1374" y="9853"/>
                </a:cubicBezTo>
                <a:cubicBezTo>
                  <a:pt x="1374" y="379"/>
                  <a:pt x="1374" y="379"/>
                  <a:pt x="1374" y="379"/>
                </a:cubicBezTo>
                <a:cubicBezTo>
                  <a:pt x="5801" y="379"/>
                  <a:pt x="5801" y="379"/>
                  <a:pt x="5801" y="379"/>
                </a:cubicBezTo>
                <a:cubicBezTo>
                  <a:pt x="5801" y="10421"/>
                  <a:pt x="5801" y="10421"/>
                  <a:pt x="5801" y="10421"/>
                </a:cubicBezTo>
                <a:cubicBezTo>
                  <a:pt x="5801" y="10421"/>
                  <a:pt x="5801" y="10421"/>
                  <a:pt x="5801" y="10421"/>
                </a:cubicBezTo>
                <a:close/>
                <a:moveTo>
                  <a:pt x="1679" y="16484"/>
                </a:moveTo>
                <a:cubicBezTo>
                  <a:pt x="1679" y="16484"/>
                  <a:pt x="1679" y="16484"/>
                  <a:pt x="1679" y="16484"/>
                </a:cubicBezTo>
                <a:cubicBezTo>
                  <a:pt x="1679" y="16484"/>
                  <a:pt x="1679" y="16484"/>
                  <a:pt x="1679" y="16484"/>
                </a:cubicBezTo>
                <a:cubicBezTo>
                  <a:pt x="1679" y="16484"/>
                  <a:pt x="1679" y="16484"/>
                  <a:pt x="1679" y="16484"/>
                </a:cubicBezTo>
                <a:cubicBezTo>
                  <a:pt x="1679" y="16484"/>
                  <a:pt x="1679" y="16484"/>
                  <a:pt x="1679" y="16484"/>
                </a:cubicBezTo>
                <a:close/>
                <a:moveTo>
                  <a:pt x="16792" y="0"/>
                </a:moveTo>
                <a:cubicBezTo>
                  <a:pt x="16792" y="10800"/>
                  <a:pt x="16792" y="10800"/>
                  <a:pt x="16792" y="10800"/>
                </a:cubicBezTo>
                <a:cubicBezTo>
                  <a:pt x="16639" y="11179"/>
                  <a:pt x="16486" y="11368"/>
                  <a:pt x="16410" y="11747"/>
                </a:cubicBezTo>
                <a:cubicBezTo>
                  <a:pt x="16410" y="0"/>
                  <a:pt x="16410" y="0"/>
                  <a:pt x="16410" y="0"/>
                </a:cubicBezTo>
                <a:cubicBezTo>
                  <a:pt x="11601" y="0"/>
                  <a:pt x="11601" y="0"/>
                  <a:pt x="11601" y="0"/>
                </a:cubicBezTo>
                <a:cubicBezTo>
                  <a:pt x="11601" y="9853"/>
                  <a:pt x="11601" y="9853"/>
                  <a:pt x="11601" y="9853"/>
                </a:cubicBezTo>
                <a:cubicBezTo>
                  <a:pt x="11220" y="9853"/>
                  <a:pt x="11220" y="9853"/>
                  <a:pt x="11220" y="9853"/>
                </a:cubicBezTo>
                <a:cubicBezTo>
                  <a:pt x="11220" y="0"/>
                  <a:pt x="11220" y="0"/>
                  <a:pt x="11220" y="0"/>
                </a:cubicBezTo>
                <a:cubicBezTo>
                  <a:pt x="6411" y="0"/>
                  <a:pt x="6411" y="0"/>
                  <a:pt x="6411" y="0"/>
                </a:cubicBezTo>
                <a:cubicBezTo>
                  <a:pt x="6411" y="9853"/>
                  <a:pt x="6411" y="9853"/>
                  <a:pt x="6411" y="9853"/>
                </a:cubicBezTo>
                <a:cubicBezTo>
                  <a:pt x="6030" y="9853"/>
                  <a:pt x="6030" y="9853"/>
                  <a:pt x="6030" y="9853"/>
                </a:cubicBezTo>
                <a:cubicBezTo>
                  <a:pt x="6030" y="0"/>
                  <a:pt x="6030" y="0"/>
                  <a:pt x="6030" y="0"/>
                </a:cubicBezTo>
                <a:cubicBezTo>
                  <a:pt x="1221" y="0"/>
                  <a:pt x="1221" y="0"/>
                  <a:pt x="1221" y="0"/>
                </a:cubicBezTo>
                <a:cubicBezTo>
                  <a:pt x="1221" y="11179"/>
                  <a:pt x="1221" y="11179"/>
                  <a:pt x="1221" y="11179"/>
                </a:cubicBezTo>
                <a:cubicBezTo>
                  <a:pt x="0" y="21411"/>
                  <a:pt x="0" y="21411"/>
                  <a:pt x="0" y="21411"/>
                </a:cubicBezTo>
                <a:cubicBezTo>
                  <a:pt x="1069" y="21411"/>
                  <a:pt x="1069" y="21411"/>
                  <a:pt x="1069" y="21411"/>
                </a:cubicBezTo>
                <a:cubicBezTo>
                  <a:pt x="1603" y="16863"/>
                  <a:pt x="1603" y="16863"/>
                  <a:pt x="1603" y="16863"/>
                </a:cubicBezTo>
                <a:cubicBezTo>
                  <a:pt x="1755" y="16863"/>
                  <a:pt x="1755" y="16863"/>
                  <a:pt x="1755" y="16863"/>
                </a:cubicBezTo>
                <a:cubicBezTo>
                  <a:pt x="2671" y="21411"/>
                  <a:pt x="2671" y="21411"/>
                  <a:pt x="2671" y="21411"/>
                </a:cubicBezTo>
                <a:cubicBezTo>
                  <a:pt x="3969" y="21411"/>
                  <a:pt x="3969" y="21411"/>
                  <a:pt x="3969" y="21411"/>
                </a:cubicBezTo>
                <a:cubicBezTo>
                  <a:pt x="3053" y="16863"/>
                  <a:pt x="3053" y="16863"/>
                  <a:pt x="3053" y="16863"/>
                </a:cubicBezTo>
                <a:cubicBezTo>
                  <a:pt x="5037" y="16863"/>
                  <a:pt x="5037" y="16863"/>
                  <a:pt x="5037" y="16863"/>
                </a:cubicBezTo>
                <a:cubicBezTo>
                  <a:pt x="4503" y="21411"/>
                  <a:pt x="4503" y="21411"/>
                  <a:pt x="4503" y="21411"/>
                </a:cubicBezTo>
                <a:cubicBezTo>
                  <a:pt x="5648" y="21411"/>
                  <a:pt x="5648" y="21411"/>
                  <a:pt x="5648" y="21411"/>
                </a:cubicBezTo>
                <a:cubicBezTo>
                  <a:pt x="6182" y="16863"/>
                  <a:pt x="6182" y="16863"/>
                  <a:pt x="6182" y="16863"/>
                </a:cubicBezTo>
                <a:cubicBezTo>
                  <a:pt x="6488" y="16863"/>
                  <a:pt x="6488" y="16863"/>
                  <a:pt x="6488" y="16863"/>
                </a:cubicBezTo>
                <a:cubicBezTo>
                  <a:pt x="6488" y="16863"/>
                  <a:pt x="6488" y="16863"/>
                  <a:pt x="6488" y="16863"/>
                </a:cubicBezTo>
                <a:cubicBezTo>
                  <a:pt x="6869" y="16863"/>
                  <a:pt x="6869" y="16863"/>
                  <a:pt x="6869" y="16863"/>
                </a:cubicBezTo>
                <a:cubicBezTo>
                  <a:pt x="6869" y="16863"/>
                  <a:pt x="6869" y="16863"/>
                  <a:pt x="6869" y="16863"/>
                </a:cubicBezTo>
                <a:cubicBezTo>
                  <a:pt x="9083" y="16863"/>
                  <a:pt x="9083" y="16863"/>
                  <a:pt x="9083" y="16863"/>
                </a:cubicBezTo>
                <a:cubicBezTo>
                  <a:pt x="8548" y="21411"/>
                  <a:pt x="8548" y="21411"/>
                  <a:pt x="8548" y="21411"/>
                </a:cubicBezTo>
                <a:cubicBezTo>
                  <a:pt x="9770" y="21411"/>
                  <a:pt x="9770" y="21411"/>
                  <a:pt x="9770" y="21411"/>
                </a:cubicBezTo>
                <a:cubicBezTo>
                  <a:pt x="10304" y="16863"/>
                  <a:pt x="10304" y="16863"/>
                  <a:pt x="10304" y="16863"/>
                </a:cubicBezTo>
                <a:cubicBezTo>
                  <a:pt x="10838" y="16863"/>
                  <a:pt x="10838" y="16863"/>
                  <a:pt x="10838" y="16863"/>
                </a:cubicBezTo>
                <a:cubicBezTo>
                  <a:pt x="10838" y="21411"/>
                  <a:pt x="10838" y="21411"/>
                  <a:pt x="10838" y="21411"/>
                </a:cubicBezTo>
                <a:cubicBezTo>
                  <a:pt x="11830" y="21411"/>
                  <a:pt x="11830" y="21411"/>
                  <a:pt x="11830" y="21411"/>
                </a:cubicBezTo>
                <a:cubicBezTo>
                  <a:pt x="12975" y="16863"/>
                  <a:pt x="12975" y="16863"/>
                  <a:pt x="12975" y="16863"/>
                </a:cubicBezTo>
                <a:cubicBezTo>
                  <a:pt x="13739" y="16863"/>
                  <a:pt x="13739" y="16863"/>
                  <a:pt x="13739" y="16863"/>
                </a:cubicBezTo>
                <a:cubicBezTo>
                  <a:pt x="13357" y="21411"/>
                  <a:pt x="13357" y="21411"/>
                  <a:pt x="13357" y="21411"/>
                </a:cubicBezTo>
                <a:cubicBezTo>
                  <a:pt x="14502" y="21411"/>
                  <a:pt x="14502" y="21411"/>
                  <a:pt x="14502" y="21411"/>
                </a:cubicBezTo>
                <a:cubicBezTo>
                  <a:pt x="14883" y="16863"/>
                  <a:pt x="14883" y="16863"/>
                  <a:pt x="14883" y="16863"/>
                </a:cubicBezTo>
                <a:cubicBezTo>
                  <a:pt x="15570" y="16863"/>
                  <a:pt x="15570" y="16863"/>
                  <a:pt x="15570" y="16863"/>
                </a:cubicBezTo>
                <a:cubicBezTo>
                  <a:pt x="15494" y="18189"/>
                  <a:pt x="15647" y="19516"/>
                  <a:pt x="16028" y="20463"/>
                </a:cubicBezTo>
                <a:cubicBezTo>
                  <a:pt x="16486" y="21411"/>
                  <a:pt x="17173" y="21600"/>
                  <a:pt x="17707" y="21600"/>
                </a:cubicBezTo>
                <a:cubicBezTo>
                  <a:pt x="18394" y="21600"/>
                  <a:pt x="19158" y="21411"/>
                  <a:pt x="19845" y="21032"/>
                </a:cubicBezTo>
                <a:cubicBezTo>
                  <a:pt x="20302" y="16863"/>
                  <a:pt x="20302" y="16863"/>
                  <a:pt x="20302" y="16863"/>
                </a:cubicBezTo>
                <a:cubicBezTo>
                  <a:pt x="21600" y="16863"/>
                  <a:pt x="21600" y="16863"/>
                  <a:pt x="21600" y="16863"/>
                </a:cubicBezTo>
                <a:cubicBezTo>
                  <a:pt x="21600" y="0"/>
                  <a:pt x="21600" y="0"/>
                  <a:pt x="21600" y="0"/>
                </a:cubicBezTo>
                <a:cubicBezTo>
                  <a:pt x="16792" y="0"/>
                  <a:pt x="16792" y="0"/>
                  <a:pt x="16792" y="0"/>
                </a:cubicBezTo>
                <a:cubicBezTo>
                  <a:pt x="16792" y="0"/>
                  <a:pt x="16792" y="0"/>
                  <a:pt x="16792" y="0"/>
                </a:cubicBezTo>
                <a:close/>
              </a:path>
            </a:pathLst>
          </a:custGeom>
          <a:solidFill>
            <a:srgbClr val="FFFFFF"/>
          </a:solidFill>
          <a:ln w="12700">
            <a:miter lim="400000"/>
          </a:ln>
        </p:spPr>
        <p:txBody>
          <a:bodyPr lIns="54610" tIns="54610" rIns="54610" bIns="54610"/>
          <a:lstStyle/>
          <a:p>
            <a:endParaRPr/>
          </a:p>
        </p:txBody>
      </p:sp>
      <p:sp>
        <p:nvSpPr>
          <p:cNvPr id="241" name="Shape 241"/>
          <p:cNvSpPr>
            <a:spLocks noGrp="1"/>
          </p:cNvSpPr>
          <p:nvPr>
            <p:ph type="body" sz="quarter" idx="1"/>
          </p:nvPr>
        </p:nvSpPr>
        <p:spPr>
          <a:xfrm>
            <a:off x="2064099" y="5036399"/>
            <a:ext cx="6172701" cy="216001"/>
          </a:xfrm>
          <a:prstGeom prst="rect">
            <a:avLst/>
          </a:prstGeom>
          <a:extLst>
            <a:ext uri="{C572A759-6A51-4108-AA02-DFA0A04FC94B}">
              <ma14:wrappingTextBoxFlag xmlns:ma14="http://schemas.microsoft.com/office/mac/drawingml/2011/main" val="1"/>
            </a:ext>
          </a:extLst>
        </p:spPr>
        <p:txBody>
          <a:bodyPr>
            <a:normAutofit/>
          </a:bodyPr>
          <a:lstStyle>
            <a:lvl1pPr>
              <a:defRPr sz="1100">
                <a:solidFill>
                  <a:srgbClr val="FFFFFF"/>
                </a:solidFill>
              </a:defRPr>
            </a:lvl1pPr>
          </a:lstStyle>
          <a:p>
            <a:r>
              <a:t>Click to edit Master text styles</a:t>
            </a:r>
          </a:p>
        </p:txBody>
      </p:sp>
      <p:sp>
        <p:nvSpPr>
          <p:cNvPr id="242" name="Shape 242"/>
          <p:cNvSpPr>
            <a:spLocks noGrp="1"/>
          </p:cNvSpPr>
          <p:nvPr>
            <p:ph type="sldNum" sz="quarter" idx="2"/>
          </p:nvPr>
        </p:nvSpPr>
        <p:spPr>
          <a:xfrm>
            <a:off x="4419600" y="6172200"/>
            <a:ext cx="2133600" cy="368301"/>
          </a:xfrm>
          <a:prstGeom prst="rect">
            <a:avLst/>
          </a:prstGeom>
        </p:spPr>
        <p:txBody>
          <a:bodyPr lIns="45719" tIns="45719" rIns="45719" bIns="45719" anchor="ctr"/>
          <a:lstStyle>
            <a:lvl1pPr defTabSz="914400">
              <a:defRPr sz="1200">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DIVIDER 3">
    <p:bg>
      <p:bgPr>
        <a:solidFill>
          <a:srgbClr val="00338D"/>
        </a:solidFill>
        <a:effectLst/>
      </p:bgPr>
    </p:bg>
    <p:spTree>
      <p:nvGrpSpPr>
        <p:cNvPr id="1" name=""/>
        <p:cNvGrpSpPr/>
        <p:nvPr/>
      </p:nvGrpSpPr>
      <p:grpSpPr>
        <a:xfrm>
          <a:off x="0" y="0"/>
          <a:ext cx="0" cy="0"/>
          <a:chOff x="0" y="0"/>
          <a:chExt cx="0" cy="0"/>
        </a:xfrm>
      </p:grpSpPr>
      <p:sp>
        <p:nvSpPr>
          <p:cNvPr id="249" name="Shape 249"/>
          <p:cNvSpPr>
            <a:spLocks noGrp="1"/>
          </p:cNvSpPr>
          <p:nvPr>
            <p:ph type="title"/>
          </p:nvPr>
        </p:nvSpPr>
        <p:spPr>
          <a:xfrm>
            <a:off x="2044799" y="1346399"/>
            <a:ext cx="6192001" cy="3510002"/>
          </a:xfrm>
          <a:prstGeom prst="rect">
            <a:avLst/>
          </a:prstGeom>
        </p:spPr>
        <p:txBody>
          <a:bodyPr/>
          <a:lstStyle>
            <a:lvl1pPr>
              <a:defRPr sz="11000">
                <a:solidFill>
                  <a:srgbClr val="FFFFFF"/>
                </a:solidFill>
              </a:defRPr>
            </a:lvl1pPr>
          </a:lstStyle>
          <a:p>
            <a:r>
              <a:t>Section divider three title style</a:t>
            </a:r>
          </a:p>
        </p:txBody>
      </p:sp>
      <p:sp>
        <p:nvSpPr>
          <p:cNvPr id="250" name="Shape 250"/>
          <p:cNvSpPr/>
          <p:nvPr/>
        </p:nvSpPr>
        <p:spPr>
          <a:xfrm>
            <a:off x="-1" y="0"/>
            <a:ext cx="1587732" cy="6858001"/>
          </a:xfrm>
          <a:prstGeom prst="rect">
            <a:avLst/>
          </a:prstGeom>
          <a:solidFill>
            <a:schemeClr val="accent1"/>
          </a:solidFill>
          <a:ln w="12700">
            <a:miter lim="400000"/>
          </a:ln>
        </p:spPr>
        <p:txBody>
          <a:bodyPr lIns="54610" tIns="54610" rIns="54610" bIns="54610"/>
          <a:lstStyle/>
          <a:p>
            <a:endParaRPr/>
          </a:p>
        </p:txBody>
      </p:sp>
      <p:sp>
        <p:nvSpPr>
          <p:cNvPr id="251" name="Shape 251"/>
          <p:cNvSpPr/>
          <p:nvPr/>
        </p:nvSpPr>
        <p:spPr>
          <a:xfrm>
            <a:off x="2064099" y="784800"/>
            <a:ext cx="777601" cy="316801"/>
          </a:xfrm>
          <a:custGeom>
            <a:avLst/>
            <a:gdLst/>
            <a:ahLst/>
            <a:cxnLst>
              <a:cxn ang="0">
                <a:pos x="wd2" y="hd2"/>
              </a:cxn>
              <a:cxn ang="5400000">
                <a:pos x="wd2" y="hd2"/>
              </a:cxn>
              <a:cxn ang="10800000">
                <a:pos x="wd2" y="hd2"/>
              </a:cxn>
              <a:cxn ang="16200000">
                <a:pos x="wd2" y="hd2"/>
              </a:cxn>
            </a:cxnLst>
            <a:rect l="0" t="0" r="r" b="b"/>
            <a:pathLst>
              <a:path w="21600" h="21600" extrusionOk="0">
                <a:moveTo>
                  <a:pt x="21447" y="16484"/>
                </a:moveTo>
                <a:cubicBezTo>
                  <a:pt x="20302" y="16484"/>
                  <a:pt x="20302" y="16484"/>
                  <a:pt x="20302" y="16484"/>
                </a:cubicBezTo>
                <a:cubicBezTo>
                  <a:pt x="20531" y="14589"/>
                  <a:pt x="20531" y="14589"/>
                  <a:pt x="20531" y="14589"/>
                </a:cubicBezTo>
                <a:cubicBezTo>
                  <a:pt x="18242" y="14589"/>
                  <a:pt x="18242" y="14589"/>
                  <a:pt x="18242" y="14589"/>
                </a:cubicBezTo>
                <a:cubicBezTo>
                  <a:pt x="18089" y="16484"/>
                  <a:pt x="18089" y="16484"/>
                  <a:pt x="18089" y="16484"/>
                </a:cubicBezTo>
                <a:cubicBezTo>
                  <a:pt x="16944" y="16484"/>
                  <a:pt x="16944" y="16484"/>
                  <a:pt x="16944" y="16484"/>
                </a:cubicBezTo>
                <a:cubicBezTo>
                  <a:pt x="16944" y="16105"/>
                  <a:pt x="16944" y="16105"/>
                  <a:pt x="16944" y="16105"/>
                </a:cubicBezTo>
                <a:cubicBezTo>
                  <a:pt x="17020" y="15916"/>
                  <a:pt x="17020" y="15726"/>
                  <a:pt x="17020" y="15347"/>
                </a:cubicBezTo>
                <a:cubicBezTo>
                  <a:pt x="17249" y="13453"/>
                  <a:pt x="17784" y="11368"/>
                  <a:pt x="18623" y="11368"/>
                </a:cubicBezTo>
                <a:cubicBezTo>
                  <a:pt x="19005" y="11368"/>
                  <a:pt x="19387" y="11747"/>
                  <a:pt x="19310" y="13074"/>
                </a:cubicBezTo>
                <a:cubicBezTo>
                  <a:pt x="20684" y="13074"/>
                  <a:pt x="20684" y="13074"/>
                  <a:pt x="20684" y="13074"/>
                </a:cubicBezTo>
                <a:cubicBezTo>
                  <a:pt x="20760" y="12505"/>
                  <a:pt x="20837" y="11558"/>
                  <a:pt x="20531" y="10611"/>
                </a:cubicBezTo>
                <a:cubicBezTo>
                  <a:pt x="20302" y="9663"/>
                  <a:pt x="19692" y="9095"/>
                  <a:pt x="18929" y="9095"/>
                </a:cubicBezTo>
                <a:cubicBezTo>
                  <a:pt x="18394" y="9095"/>
                  <a:pt x="17631" y="9474"/>
                  <a:pt x="16944" y="10421"/>
                </a:cubicBezTo>
                <a:cubicBezTo>
                  <a:pt x="16944" y="379"/>
                  <a:pt x="16944" y="379"/>
                  <a:pt x="16944" y="379"/>
                </a:cubicBezTo>
                <a:cubicBezTo>
                  <a:pt x="21447" y="379"/>
                  <a:pt x="21447" y="379"/>
                  <a:pt x="21447" y="379"/>
                </a:cubicBezTo>
                <a:cubicBezTo>
                  <a:pt x="21447" y="16484"/>
                  <a:pt x="21447" y="16484"/>
                  <a:pt x="21447" y="16484"/>
                </a:cubicBezTo>
                <a:cubicBezTo>
                  <a:pt x="21447" y="16484"/>
                  <a:pt x="21447" y="16484"/>
                  <a:pt x="21447" y="16484"/>
                </a:cubicBezTo>
                <a:close/>
                <a:moveTo>
                  <a:pt x="18776" y="19137"/>
                </a:moveTo>
                <a:cubicBezTo>
                  <a:pt x="18547" y="19326"/>
                  <a:pt x="18318" y="19326"/>
                  <a:pt x="18089" y="19326"/>
                </a:cubicBezTo>
                <a:cubicBezTo>
                  <a:pt x="17402" y="19326"/>
                  <a:pt x="16944" y="18568"/>
                  <a:pt x="16944" y="16863"/>
                </a:cubicBezTo>
                <a:cubicBezTo>
                  <a:pt x="19005" y="16863"/>
                  <a:pt x="19005" y="16863"/>
                  <a:pt x="19005" y="16863"/>
                </a:cubicBezTo>
                <a:cubicBezTo>
                  <a:pt x="18776" y="19137"/>
                  <a:pt x="18776" y="19137"/>
                  <a:pt x="18776" y="19137"/>
                </a:cubicBezTo>
                <a:cubicBezTo>
                  <a:pt x="18776" y="19137"/>
                  <a:pt x="18776" y="19137"/>
                  <a:pt x="18776" y="19137"/>
                </a:cubicBezTo>
                <a:close/>
                <a:moveTo>
                  <a:pt x="16257" y="10042"/>
                </a:moveTo>
                <a:cubicBezTo>
                  <a:pt x="16257" y="12316"/>
                  <a:pt x="16257" y="12316"/>
                  <a:pt x="16257" y="12316"/>
                </a:cubicBezTo>
                <a:cubicBezTo>
                  <a:pt x="15952" y="13453"/>
                  <a:pt x="15723" y="14589"/>
                  <a:pt x="15647" y="15537"/>
                </a:cubicBezTo>
                <a:cubicBezTo>
                  <a:pt x="15570" y="15726"/>
                  <a:pt x="15570" y="16105"/>
                  <a:pt x="15570" y="16484"/>
                </a:cubicBezTo>
                <a:cubicBezTo>
                  <a:pt x="14883" y="16484"/>
                  <a:pt x="14883" y="16484"/>
                  <a:pt x="14883" y="16484"/>
                </a:cubicBezTo>
                <a:cubicBezTo>
                  <a:pt x="15494" y="9853"/>
                  <a:pt x="15494" y="9853"/>
                  <a:pt x="15494" y="9853"/>
                </a:cubicBezTo>
                <a:cubicBezTo>
                  <a:pt x="13586" y="9853"/>
                  <a:pt x="13586" y="9853"/>
                  <a:pt x="13586" y="9853"/>
                </a:cubicBezTo>
                <a:cubicBezTo>
                  <a:pt x="11907" y="16484"/>
                  <a:pt x="11907" y="16484"/>
                  <a:pt x="11907" y="16484"/>
                </a:cubicBezTo>
                <a:cubicBezTo>
                  <a:pt x="11754" y="16484"/>
                  <a:pt x="11754" y="16484"/>
                  <a:pt x="11754" y="16484"/>
                </a:cubicBezTo>
                <a:cubicBezTo>
                  <a:pt x="11754" y="379"/>
                  <a:pt x="11754" y="379"/>
                  <a:pt x="11754" y="379"/>
                </a:cubicBezTo>
                <a:cubicBezTo>
                  <a:pt x="16257" y="379"/>
                  <a:pt x="16257" y="379"/>
                  <a:pt x="16257" y="379"/>
                </a:cubicBezTo>
                <a:cubicBezTo>
                  <a:pt x="16257" y="10042"/>
                  <a:pt x="16257" y="10042"/>
                  <a:pt x="16257" y="10042"/>
                </a:cubicBezTo>
                <a:cubicBezTo>
                  <a:pt x="16257" y="10042"/>
                  <a:pt x="16257" y="10042"/>
                  <a:pt x="16257" y="10042"/>
                </a:cubicBezTo>
                <a:close/>
                <a:moveTo>
                  <a:pt x="13739" y="16484"/>
                </a:moveTo>
                <a:cubicBezTo>
                  <a:pt x="13052" y="16484"/>
                  <a:pt x="13052" y="16484"/>
                  <a:pt x="13052" y="16484"/>
                </a:cubicBezTo>
                <a:cubicBezTo>
                  <a:pt x="14120" y="12505"/>
                  <a:pt x="14120" y="12505"/>
                  <a:pt x="14120" y="12505"/>
                </a:cubicBezTo>
                <a:cubicBezTo>
                  <a:pt x="13739" y="16484"/>
                  <a:pt x="13739" y="16484"/>
                  <a:pt x="13739" y="16484"/>
                </a:cubicBezTo>
                <a:cubicBezTo>
                  <a:pt x="13739" y="16484"/>
                  <a:pt x="13739" y="16484"/>
                  <a:pt x="13739" y="16484"/>
                </a:cubicBezTo>
                <a:close/>
                <a:moveTo>
                  <a:pt x="11067" y="9853"/>
                </a:moveTo>
                <a:cubicBezTo>
                  <a:pt x="9922" y="9853"/>
                  <a:pt x="9922" y="9853"/>
                  <a:pt x="9922" y="9853"/>
                </a:cubicBezTo>
                <a:cubicBezTo>
                  <a:pt x="9159" y="16484"/>
                  <a:pt x="9159" y="16484"/>
                  <a:pt x="9159" y="16484"/>
                </a:cubicBezTo>
                <a:cubicBezTo>
                  <a:pt x="7938" y="16484"/>
                  <a:pt x="7938" y="16484"/>
                  <a:pt x="7938" y="16484"/>
                </a:cubicBezTo>
                <a:cubicBezTo>
                  <a:pt x="8548" y="15916"/>
                  <a:pt x="8930" y="14779"/>
                  <a:pt x="9083" y="13263"/>
                </a:cubicBezTo>
                <a:cubicBezTo>
                  <a:pt x="9159" y="12126"/>
                  <a:pt x="9083" y="11179"/>
                  <a:pt x="8930" y="10611"/>
                </a:cubicBezTo>
                <a:cubicBezTo>
                  <a:pt x="8625" y="9663"/>
                  <a:pt x="8014" y="9853"/>
                  <a:pt x="7480" y="9853"/>
                </a:cubicBezTo>
                <a:cubicBezTo>
                  <a:pt x="7404" y="9853"/>
                  <a:pt x="6564" y="9853"/>
                  <a:pt x="6564" y="9853"/>
                </a:cubicBezTo>
                <a:cubicBezTo>
                  <a:pt x="6564" y="379"/>
                  <a:pt x="6564" y="379"/>
                  <a:pt x="6564" y="379"/>
                </a:cubicBezTo>
                <a:cubicBezTo>
                  <a:pt x="11067" y="379"/>
                  <a:pt x="11067" y="379"/>
                  <a:pt x="11067" y="379"/>
                </a:cubicBezTo>
                <a:cubicBezTo>
                  <a:pt x="11067" y="9853"/>
                  <a:pt x="11067" y="9853"/>
                  <a:pt x="11067" y="9853"/>
                </a:cubicBezTo>
                <a:cubicBezTo>
                  <a:pt x="11067" y="9853"/>
                  <a:pt x="11067" y="9853"/>
                  <a:pt x="11067" y="9853"/>
                </a:cubicBezTo>
                <a:close/>
                <a:moveTo>
                  <a:pt x="10304" y="16484"/>
                </a:moveTo>
                <a:cubicBezTo>
                  <a:pt x="10762" y="12316"/>
                  <a:pt x="10762" y="12316"/>
                  <a:pt x="10762" y="12316"/>
                </a:cubicBezTo>
                <a:cubicBezTo>
                  <a:pt x="10838" y="16484"/>
                  <a:pt x="10838" y="16484"/>
                  <a:pt x="10838" y="16484"/>
                </a:cubicBezTo>
                <a:cubicBezTo>
                  <a:pt x="10304" y="16484"/>
                  <a:pt x="10304" y="16484"/>
                  <a:pt x="10304" y="16484"/>
                </a:cubicBezTo>
                <a:cubicBezTo>
                  <a:pt x="10304" y="16484"/>
                  <a:pt x="10304" y="16484"/>
                  <a:pt x="10304" y="16484"/>
                </a:cubicBezTo>
                <a:close/>
                <a:moveTo>
                  <a:pt x="7098" y="14968"/>
                </a:moveTo>
                <a:cubicBezTo>
                  <a:pt x="7098" y="14968"/>
                  <a:pt x="7098" y="14968"/>
                  <a:pt x="7098" y="14968"/>
                </a:cubicBezTo>
                <a:cubicBezTo>
                  <a:pt x="7022" y="14968"/>
                  <a:pt x="6946" y="14968"/>
                  <a:pt x="6946" y="14968"/>
                </a:cubicBezTo>
                <a:cubicBezTo>
                  <a:pt x="6869" y="14968"/>
                  <a:pt x="6793" y="14968"/>
                  <a:pt x="6793" y="14968"/>
                </a:cubicBezTo>
                <a:cubicBezTo>
                  <a:pt x="6488" y="14968"/>
                  <a:pt x="6488" y="14968"/>
                  <a:pt x="6488" y="14968"/>
                </a:cubicBezTo>
                <a:cubicBezTo>
                  <a:pt x="6640" y="13642"/>
                  <a:pt x="6640" y="13642"/>
                  <a:pt x="6640" y="13642"/>
                </a:cubicBezTo>
                <a:cubicBezTo>
                  <a:pt x="6640" y="13074"/>
                  <a:pt x="6640" y="13074"/>
                  <a:pt x="6640" y="13074"/>
                </a:cubicBezTo>
                <a:cubicBezTo>
                  <a:pt x="6793" y="11747"/>
                  <a:pt x="6793" y="11747"/>
                  <a:pt x="6793" y="11747"/>
                </a:cubicBezTo>
                <a:cubicBezTo>
                  <a:pt x="6869" y="11747"/>
                  <a:pt x="6946" y="11747"/>
                  <a:pt x="7022" y="11747"/>
                </a:cubicBezTo>
                <a:cubicBezTo>
                  <a:pt x="7251" y="11747"/>
                  <a:pt x="7251" y="11747"/>
                  <a:pt x="7251" y="11747"/>
                </a:cubicBezTo>
                <a:cubicBezTo>
                  <a:pt x="7633" y="11747"/>
                  <a:pt x="7861" y="11747"/>
                  <a:pt x="7938" y="11937"/>
                </a:cubicBezTo>
                <a:cubicBezTo>
                  <a:pt x="8014" y="12316"/>
                  <a:pt x="8014" y="12695"/>
                  <a:pt x="7938" y="13263"/>
                </a:cubicBezTo>
                <a:cubicBezTo>
                  <a:pt x="7785" y="14211"/>
                  <a:pt x="7633" y="14779"/>
                  <a:pt x="7098" y="14968"/>
                </a:cubicBezTo>
                <a:moveTo>
                  <a:pt x="5801" y="10421"/>
                </a:moveTo>
                <a:cubicBezTo>
                  <a:pt x="5724" y="10989"/>
                  <a:pt x="5724" y="10989"/>
                  <a:pt x="5724" y="10989"/>
                </a:cubicBezTo>
                <a:cubicBezTo>
                  <a:pt x="5114" y="16295"/>
                  <a:pt x="5114" y="16295"/>
                  <a:pt x="5114" y="16295"/>
                </a:cubicBezTo>
                <a:cubicBezTo>
                  <a:pt x="5114" y="16484"/>
                  <a:pt x="5114" y="16484"/>
                  <a:pt x="5114" y="16484"/>
                </a:cubicBezTo>
                <a:cubicBezTo>
                  <a:pt x="2977" y="16484"/>
                  <a:pt x="2977" y="16484"/>
                  <a:pt x="2977" y="16484"/>
                </a:cubicBezTo>
                <a:cubicBezTo>
                  <a:pt x="2824" y="15537"/>
                  <a:pt x="2824" y="15537"/>
                  <a:pt x="2824" y="15537"/>
                </a:cubicBezTo>
                <a:cubicBezTo>
                  <a:pt x="5114" y="9853"/>
                  <a:pt x="5114" y="9853"/>
                  <a:pt x="5114" y="9853"/>
                </a:cubicBezTo>
                <a:cubicBezTo>
                  <a:pt x="3664" y="9853"/>
                  <a:pt x="3664" y="9853"/>
                  <a:pt x="3664" y="9853"/>
                </a:cubicBezTo>
                <a:cubicBezTo>
                  <a:pt x="1908" y="14589"/>
                  <a:pt x="1908" y="14589"/>
                  <a:pt x="1908" y="14589"/>
                </a:cubicBezTo>
                <a:cubicBezTo>
                  <a:pt x="2442" y="9853"/>
                  <a:pt x="2442" y="9853"/>
                  <a:pt x="2442" y="9853"/>
                </a:cubicBezTo>
                <a:cubicBezTo>
                  <a:pt x="1374" y="9853"/>
                  <a:pt x="1374" y="9853"/>
                  <a:pt x="1374" y="9853"/>
                </a:cubicBezTo>
                <a:cubicBezTo>
                  <a:pt x="1374" y="379"/>
                  <a:pt x="1374" y="379"/>
                  <a:pt x="1374" y="379"/>
                </a:cubicBezTo>
                <a:cubicBezTo>
                  <a:pt x="5801" y="379"/>
                  <a:pt x="5801" y="379"/>
                  <a:pt x="5801" y="379"/>
                </a:cubicBezTo>
                <a:cubicBezTo>
                  <a:pt x="5801" y="10421"/>
                  <a:pt x="5801" y="10421"/>
                  <a:pt x="5801" y="10421"/>
                </a:cubicBezTo>
                <a:cubicBezTo>
                  <a:pt x="5801" y="10421"/>
                  <a:pt x="5801" y="10421"/>
                  <a:pt x="5801" y="10421"/>
                </a:cubicBezTo>
                <a:close/>
                <a:moveTo>
                  <a:pt x="1679" y="16484"/>
                </a:moveTo>
                <a:cubicBezTo>
                  <a:pt x="1679" y="16484"/>
                  <a:pt x="1679" y="16484"/>
                  <a:pt x="1679" y="16484"/>
                </a:cubicBezTo>
                <a:cubicBezTo>
                  <a:pt x="1679" y="16484"/>
                  <a:pt x="1679" y="16484"/>
                  <a:pt x="1679" y="16484"/>
                </a:cubicBezTo>
                <a:cubicBezTo>
                  <a:pt x="1679" y="16484"/>
                  <a:pt x="1679" y="16484"/>
                  <a:pt x="1679" y="16484"/>
                </a:cubicBezTo>
                <a:cubicBezTo>
                  <a:pt x="1679" y="16484"/>
                  <a:pt x="1679" y="16484"/>
                  <a:pt x="1679" y="16484"/>
                </a:cubicBezTo>
                <a:close/>
                <a:moveTo>
                  <a:pt x="16792" y="0"/>
                </a:moveTo>
                <a:cubicBezTo>
                  <a:pt x="16792" y="10800"/>
                  <a:pt x="16792" y="10800"/>
                  <a:pt x="16792" y="10800"/>
                </a:cubicBezTo>
                <a:cubicBezTo>
                  <a:pt x="16639" y="11179"/>
                  <a:pt x="16486" y="11368"/>
                  <a:pt x="16410" y="11747"/>
                </a:cubicBezTo>
                <a:cubicBezTo>
                  <a:pt x="16410" y="0"/>
                  <a:pt x="16410" y="0"/>
                  <a:pt x="16410" y="0"/>
                </a:cubicBezTo>
                <a:cubicBezTo>
                  <a:pt x="11601" y="0"/>
                  <a:pt x="11601" y="0"/>
                  <a:pt x="11601" y="0"/>
                </a:cubicBezTo>
                <a:cubicBezTo>
                  <a:pt x="11601" y="9853"/>
                  <a:pt x="11601" y="9853"/>
                  <a:pt x="11601" y="9853"/>
                </a:cubicBezTo>
                <a:cubicBezTo>
                  <a:pt x="11220" y="9853"/>
                  <a:pt x="11220" y="9853"/>
                  <a:pt x="11220" y="9853"/>
                </a:cubicBezTo>
                <a:cubicBezTo>
                  <a:pt x="11220" y="0"/>
                  <a:pt x="11220" y="0"/>
                  <a:pt x="11220" y="0"/>
                </a:cubicBezTo>
                <a:cubicBezTo>
                  <a:pt x="6411" y="0"/>
                  <a:pt x="6411" y="0"/>
                  <a:pt x="6411" y="0"/>
                </a:cubicBezTo>
                <a:cubicBezTo>
                  <a:pt x="6411" y="9853"/>
                  <a:pt x="6411" y="9853"/>
                  <a:pt x="6411" y="9853"/>
                </a:cubicBezTo>
                <a:cubicBezTo>
                  <a:pt x="6030" y="9853"/>
                  <a:pt x="6030" y="9853"/>
                  <a:pt x="6030" y="9853"/>
                </a:cubicBezTo>
                <a:cubicBezTo>
                  <a:pt x="6030" y="0"/>
                  <a:pt x="6030" y="0"/>
                  <a:pt x="6030" y="0"/>
                </a:cubicBezTo>
                <a:cubicBezTo>
                  <a:pt x="1221" y="0"/>
                  <a:pt x="1221" y="0"/>
                  <a:pt x="1221" y="0"/>
                </a:cubicBezTo>
                <a:cubicBezTo>
                  <a:pt x="1221" y="11179"/>
                  <a:pt x="1221" y="11179"/>
                  <a:pt x="1221" y="11179"/>
                </a:cubicBezTo>
                <a:cubicBezTo>
                  <a:pt x="0" y="21411"/>
                  <a:pt x="0" y="21411"/>
                  <a:pt x="0" y="21411"/>
                </a:cubicBezTo>
                <a:cubicBezTo>
                  <a:pt x="1069" y="21411"/>
                  <a:pt x="1069" y="21411"/>
                  <a:pt x="1069" y="21411"/>
                </a:cubicBezTo>
                <a:cubicBezTo>
                  <a:pt x="1603" y="16863"/>
                  <a:pt x="1603" y="16863"/>
                  <a:pt x="1603" y="16863"/>
                </a:cubicBezTo>
                <a:cubicBezTo>
                  <a:pt x="1755" y="16863"/>
                  <a:pt x="1755" y="16863"/>
                  <a:pt x="1755" y="16863"/>
                </a:cubicBezTo>
                <a:cubicBezTo>
                  <a:pt x="2671" y="21411"/>
                  <a:pt x="2671" y="21411"/>
                  <a:pt x="2671" y="21411"/>
                </a:cubicBezTo>
                <a:cubicBezTo>
                  <a:pt x="3969" y="21411"/>
                  <a:pt x="3969" y="21411"/>
                  <a:pt x="3969" y="21411"/>
                </a:cubicBezTo>
                <a:cubicBezTo>
                  <a:pt x="3053" y="16863"/>
                  <a:pt x="3053" y="16863"/>
                  <a:pt x="3053" y="16863"/>
                </a:cubicBezTo>
                <a:cubicBezTo>
                  <a:pt x="5037" y="16863"/>
                  <a:pt x="5037" y="16863"/>
                  <a:pt x="5037" y="16863"/>
                </a:cubicBezTo>
                <a:cubicBezTo>
                  <a:pt x="4503" y="21411"/>
                  <a:pt x="4503" y="21411"/>
                  <a:pt x="4503" y="21411"/>
                </a:cubicBezTo>
                <a:cubicBezTo>
                  <a:pt x="5648" y="21411"/>
                  <a:pt x="5648" y="21411"/>
                  <a:pt x="5648" y="21411"/>
                </a:cubicBezTo>
                <a:cubicBezTo>
                  <a:pt x="6182" y="16863"/>
                  <a:pt x="6182" y="16863"/>
                  <a:pt x="6182" y="16863"/>
                </a:cubicBezTo>
                <a:cubicBezTo>
                  <a:pt x="6488" y="16863"/>
                  <a:pt x="6488" y="16863"/>
                  <a:pt x="6488" y="16863"/>
                </a:cubicBezTo>
                <a:cubicBezTo>
                  <a:pt x="6488" y="16863"/>
                  <a:pt x="6488" y="16863"/>
                  <a:pt x="6488" y="16863"/>
                </a:cubicBezTo>
                <a:cubicBezTo>
                  <a:pt x="6869" y="16863"/>
                  <a:pt x="6869" y="16863"/>
                  <a:pt x="6869" y="16863"/>
                </a:cubicBezTo>
                <a:cubicBezTo>
                  <a:pt x="6869" y="16863"/>
                  <a:pt x="6869" y="16863"/>
                  <a:pt x="6869" y="16863"/>
                </a:cubicBezTo>
                <a:cubicBezTo>
                  <a:pt x="9083" y="16863"/>
                  <a:pt x="9083" y="16863"/>
                  <a:pt x="9083" y="16863"/>
                </a:cubicBezTo>
                <a:cubicBezTo>
                  <a:pt x="8548" y="21411"/>
                  <a:pt x="8548" y="21411"/>
                  <a:pt x="8548" y="21411"/>
                </a:cubicBezTo>
                <a:cubicBezTo>
                  <a:pt x="9770" y="21411"/>
                  <a:pt x="9770" y="21411"/>
                  <a:pt x="9770" y="21411"/>
                </a:cubicBezTo>
                <a:cubicBezTo>
                  <a:pt x="10304" y="16863"/>
                  <a:pt x="10304" y="16863"/>
                  <a:pt x="10304" y="16863"/>
                </a:cubicBezTo>
                <a:cubicBezTo>
                  <a:pt x="10838" y="16863"/>
                  <a:pt x="10838" y="16863"/>
                  <a:pt x="10838" y="16863"/>
                </a:cubicBezTo>
                <a:cubicBezTo>
                  <a:pt x="10838" y="21411"/>
                  <a:pt x="10838" y="21411"/>
                  <a:pt x="10838" y="21411"/>
                </a:cubicBezTo>
                <a:cubicBezTo>
                  <a:pt x="11830" y="21411"/>
                  <a:pt x="11830" y="21411"/>
                  <a:pt x="11830" y="21411"/>
                </a:cubicBezTo>
                <a:cubicBezTo>
                  <a:pt x="12975" y="16863"/>
                  <a:pt x="12975" y="16863"/>
                  <a:pt x="12975" y="16863"/>
                </a:cubicBezTo>
                <a:cubicBezTo>
                  <a:pt x="13739" y="16863"/>
                  <a:pt x="13739" y="16863"/>
                  <a:pt x="13739" y="16863"/>
                </a:cubicBezTo>
                <a:cubicBezTo>
                  <a:pt x="13357" y="21411"/>
                  <a:pt x="13357" y="21411"/>
                  <a:pt x="13357" y="21411"/>
                </a:cubicBezTo>
                <a:cubicBezTo>
                  <a:pt x="14502" y="21411"/>
                  <a:pt x="14502" y="21411"/>
                  <a:pt x="14502" y="21411"/>
                </a:cubicBezTo>
                <a:cubicBezTo>
                  <a:pt x="14883" y="16863"/>
                  <a:pt x="14883" y="16863"/>
                  <a:pt x="14883" y="16863"/>
                </a:cubicBezTo>
                <a:cubicBezTo>
                  <a:pt x="15570" y="16863"/>
                  <a:pt x="15570" y="16863"/>
                  <a:pt x="15570" y="16863"/>
                </a:cubicBezTo>
                <a:cubicBezTo>
                  <a:pt x="15494" y="18189"/>
                  <a:pt x="15647" y="19516"/>
                  <a:pt x="16028" y="20463"/>
                </a:cubicBezTo>
                <a:cubicBezTo>
                  <a:pt x="16486" y="21411"/>
                  <a:pt x="17173" y="21600"/>
                  <a:pt x="17707" y="21600"/>
                </a:cubicBezTo>
                <a:cubicBezTo>
                  <a:pt x="18394" y="21600"/>
                  <a:pt x="19158" y="21411"/>
                  <a:pt x="19845" y="21032"/>
                </a:cubicBezTo>
                <a:cubicBezTo>
                  <a:pt x="20302" y="16863"/>
                  <a:pt x="20302" y="16863"/>
                  <a:pt x="20302" y="16863"/>
                </a:cubicBezTo>
                <a:cubicBezTo>
                  <a:pt x="21600" y="16863"/>
                  <a:pt x="21600" y="16863"/>
                  <a:pt x="21600" y="16863"/>
                </a:cubicBezTo>
                <a:cubicBezTo>
                  <a:pt x="21600" y="0"/>
                  <a:pt x="21600" y="0"/>
                  <a:pt x="21600" y="0"/>
                </a:cubicBezTo>
                <a:cubicBezTo>
                  <a:pt x="16792" y="0"/>
                  <a:pt x="16792" y="0"/>
                  <a:pt x="16792" y="0"/>
                </a:cubicBezTo>
                <a:cubicBezTo>
                  <a:pt x="16792" y="0"/>
                  <a:pt x="16792" y="0"/>
                  <a:pt x="16792" y="0"/>
                </a:cubicBezTo>
                <a:close/>
              </a:path>
            </a:pathLst>
          </a:custGeom>
          <a:solidFill>
            <a:srgbClr val="FFFFFF"/>
          </a:solidFill>
          <a:ln w="12700">
            <a:miter lim="400000"/>
          </a:ln>
        </p:spPr>
        <p:txBody>
          <a:bodyPr lIns="54610" tIns="54610" rIns="54610" bIns="54610"/>
          <a:lstStyle/>
          <a:p>
            <a:endParaRPr/>
          </a:p>
        </p:txBody>
      </p:sp>
      <p:sp>
        <p:nvSpPr>
          <p:cNvPr id="252" name="Shape 252"/>
          <p:cNvSpPr>
            <a:spLocks noGrp="1"/>
          </p:cNvSpPr>
          <p:nvPr>
            <p:ph type="body" sz="quarter" idx="1"/>
          </p:nvPr>
        </p:nvSpPr>
        <p:spPr>
          <a:xfrm>
            <a:off x="2064099" y="5036399"/>
            <a:ext cx="6172701" cy="216001"/>
          </a:xfrm>
          <a:prstGeom prst="rect">
            <a:avLst/>
          </a:prstGeom>
          <a:extLst>
            <a:ext uri="{C572A759-6A51-4108-AA02-DFA0A04FC94B}">
              <ma14:wrappingTextBoxFlag xmlns:ma14="http://schemas.microsoft.com/office/mac/drawingml/2011/main" val="1"/>
            </a:ext>
          </a:extLst>
        </p:spPr>
        <p:txBody>
          <a:bodyPr>
            <a:normAutofit/>
          </a:bodyPr>
          <a:lstStyle>
            <a:lvl1pPr>
              <a:defRPr sz="1100">
                <a:solidFill>
                  <a:srgbClr val="FFFFFF"/>
                </a:solidFill>
              </a:defRPr>
            </a:lvl1pPr>
          </a:lstStyle>
          <a:p>
            <a:r>
              <a:t>Click to edit Master text styles</a:t>
            </a:r>
          </a:p>
        </p:txBody>
      </p:sp>
      <p:sp>
        <p:nvSpPr>
          <p:cNvPr id="253" name="Shape 253"/>
          <p:cNvSpPr>
            <a:spLocks noGrp="1"/>
          </p:cNvSpPr>
          <p:nvPr>
            <p:ph type="sldNum" sz="quarter" idx="2"/>
          </p:nvPr>
        </p:nvSpPr>
        <p:spPr>
          <a:xfrm>
            <a:off x="4419600" y="6172200"/>
            <a:ext cx="2133600" cy="368301"/>
          </a:xfrm>
          <a:prstGeom prst="rect">
            <a:avLst/>
          </a:prstGeom>
        </p:spPr>
        <p:txBody>
          <a:bodyPr lIns="45719" tIns="45719" rIns="45719" bIns="45719" anchor="ctr"/>
          <a:lstStyle>
            <a:lvl1pPr defTabSz="914400">
              <a:defRPr sz="1200">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DIVIDER 4">
    <p:bg>
      <p:bgPr>
        <a:solidFill>
          <a:schemeClr val="accent4"/>
        </a:solidFill>
        <a:effectLst/>
      </p:bgPr>
    </p:bg>
    <p:spTree>
      <p:nvGrpSpPr>
        <p:cNvPr id="1" name=""/>
        <p:cNvGrpSpPr/>
        <p:nvPr/>
      </p:nvGrpSpPr>
      <p:grpSpPr>
        <a:xfrm>
          <a:off x="0" y="0"/>
          <a:ext cx="0" cy="0"/>
          <a:chOff x="0" y="0"/>
          <a:chExt cx="0" cy="0"/>
        </a:xfrm>
      </p:grpSpPr>
      <p:sp>
        <p:nvSpPr>
          <p:cNvPr id="260" name="Shape 260"/>
          <p:cNvSpPr>
            <a:spLocks noGrp="1"/>
          </p:cNvSpPr>
          <p:nvPr>
            <p:ph type="title"/>
          </p:nvPr>
        </p:nvSpPr>
        <p:spPr>
          <a:xfrm>
            <a:off x="2044799" y="1346399"/>
            <a:ext cx="6192001" cy="3510002"/>
          </a:xfrm>
          <a:prstGeom prst="rect">
            <a:avLst/>
          </a:prstGeom>
        </p:spPr>
        <p:txBody>
          <a:bodyPr/>
          <a:lstStyle>
            <a:lvl1pPr>
              <a:defRPr sz="11000">
                <a:solidFill>
                  <a:srgbClr val="FFFFFF"/>
                </a:solidFill>
              </a:defRPr>
            </a:lvl1pPr>
          </a:lstStyle>
          <a:p>
            <a:r>
              <a:t>Section divider four title style</a:t>
            </a:r>
          </a:p>
        </p:txBody>
      </p:sp>
      <p:sp>
        <p:nvSpPr>
          <p:cNvPr id="261" name="Shape 261"/>
          <p:cNvSpPr/>
          <p:nvPr/>
        </p:nvSpPr>
        <p:spPr>
          <a:xfrm>
            <a:off x="-1" y="0"/>
            <a:ext cx="1587732" cy="6858001"/>
          </a:xfrm>
          <a:prstGeom prst="rect">
            <a:avLst/>
          </a:prstGeom>
          <a:solidFill>
            <a:srgbClr val="470A68"/>
          </a:solidFill>
          <a:ln w="12700">
            <a:miter lim="400000"/>
          </a:ln>
        </p:spPr>
        <p:txBody>
          <a:bodyPr lIns="54610" tIns="54610" rIns="54610" bIns="54610"/>
          <a:lstStyle/>
          <a:p>
            <a:endParaRPr/>
          </a:p>
        </p:txBody>
      </p:sp>
      <p:sp>
        <p:nvSpPr>
          <p:cNvPr id="262" name="Shape 262"/>
          <p:cNvSpPr/>
          <p:nvPr/>
        </p:nvSpPr>
        <p:spPr>
          <a:xfrm>
            <a:off x="2064099" y="784800"/>
            <a:ext cx="777601" cy="316801"/>
          </a:xfrm>
          <a:custGeom>
            <a:avLst/>
            <a:gdLst/>
            <a:ahLst/>
            <a:cxnLst>
              <a:cxn ang="0">
                <a:pos x="wd2" y="hd2"/>
              </a:cxn>
              <a:cxn ang="5400000">
                <a:pos x="wd2" y="hd2"/>
              </a:cxn>
              <a:cxn ang="10800000">
                <a:pos x="wd2" y="hd2"/>
              </a:cxn>
              <a:cxn ang="16200000">
                <a:pos x="wd2" y="hd2"/>
              </a:cxn>
            </a:cxnLst>
            <a:rect l="0" t="0" r="r" b="b"/>
            <a:pathLst>
              <a:path w="21600" h="21600" extrusionOk="0">
                <a:moveTo>
                  <a:pt x="21447" y="16484"/>
                </a:moveTo>
                <a:cubicBezTo>
                  <a:pt x="20302" y="16484"/>
                  <a:pt x="20302" y="16484"/>
                  <a:pt x="20302" y="16484"/>
                </a:cubicBezTo>
                <a:cubicBezTo>
                  <a:pt x="20531" y="14589"/>
                  <a:pt x="20531" y="14589"/>
                  <a:pt x="20531" y="14589"/>
                </a:cubicBezTo>
                <a:cubicBezTo>
                  <a:pt x="18242" y="14589"/>
                  <a:pt x="18242" y="14589"/>
                  <a:pt x="18242" y="14589"/>
                </a:cubicBezTo>
                <a:cubicBezTo>
                  <a:pt x="18089" y="16484"/>
                  <a:pt x="18089" y="16484"/>
                  <a:pt x="18089" y="16484"/>
                </a:cubicBezTo>
                <a:cubicBezTo>
                  <a:pt x="16944" y="16484"/>
                  <a:pt x="16944" y="16484"/>
                  <a:pt x="16944" y="16484"/>
                </a:cubicBezTo>
                <a:cubicBezTo>
                  <a:pt x="16944" y="16105"/>
                  <a:pt x="16944" y="16105"/>
                  <a:pt x="16944" y="16105"/>
                </a:cubicBezTo>
                <a:cubicBezTo>
                  <a:pt x="17020" y="15916"/>
                  <a:pt x="17020" y="15726"/>
                  <a:pt x="17020" y="15347"/>
                </a:cubicBezTo>
                <a:cubicBezTo>
                  <a:pt x="17249" y="13453"/>
                  <a:pt x="17784" y="11368"/>
                  <a:pt x="18623" y="11368"/>
                </a:cubicBezTo>
                <a:cubicBezTo>
                  <a:pt x="19005" y="11368"/>
                  <a:pt x="19387" y="11747"/>
                  <a:pt x="19310" y="13074"/>
                </a:cubicBezTo>
                <a:cubicBezTo>
                  <a:pt x="20684" y="13074"/>
                  <a:pt x="20684" y="13074"/>
                  <a:pt x="20684" y="13074"/>
                </a:cubicBezTo>
                <a:cubicBezTo>
                  <a:pt x="20760" y="12505"/>
                  <a:pt x="20837" y="11558"/>
                  <a:pt x="20531" y="10611"/>
                </a:cubicBezTo>
                <a:cubicBezTo>
                  <a:pt x="20302" y="9663"/>
                  <a:pt x="19692" y="9095"/>
                  <a:pt x="18929" y="9095"/>
                </a:cubicBezTo>
                <a:cubicBezTo>
                  <a:pt x="18394" y="9095"/>
                  <a:pt x="17631" y="9474"/>
                  <a:pt x="16944" y="10421"/>
                </a:cubicBezTo>
                <a:cubicBezTo>
                  <a:pt x="16944" y="379"/>
                  <a:pt x="16944" y="379"/>
                  <a:pt x="16944" y="379"/>
                </a:cubicBezTo>
                <a:cubicBezTo>
                  <a:pt x="21447" y="379"/>
                  <a:pt x="21447" y="379"/>
                  <a:pt x="21447" y="379"/>
                </a:cubicBezTo>
                <a:cubicBezTo>
                  <a:pt x="21447" y="16484"/>
                  <a:pt x="21447" y="16484"/>
                  <a:pt x="21447" y="16484"/>
                </a:cubicBezTo>
                <a:cubicBezTo>
                  <a:pt x="21447" y="16484"/>
                  <a:pt x="21447" y="16484"/>
                  <a:pt x="21447" y="16484"/>
                </a:cubicBezTo>
                <a:close/>
                <a:moveTo>
                  <a:pt x="18776" y="19137"/>
                </a:moveTo>
                <a:cubicBezTo>
                  <a:pt x="18547" y="19326"/>
                  <a:pt x="18318" y="19326"/>
                  <a:pt x="18089" y="19326"/>
                </a:cubicBezTo>
                <a:cubicBezTo>
                  <a:pt x="17402" y="19326"/>
                  <a:pt x="16944" y="18568"/>
                  <a:pt x="16944" y="16863"/>
                </a:cubicBezTo>
                <a:cubicBezTo>
                  <a:pt x="19005" y="16863"/>
                  <a:pt x="19005" y="16863"/>
                  <a:pt x="19005" y="16863"/>
                </a:cubicBezTo>
                <a:cubicBezTo>
                  <a:pt x="18776" y="19137"/>
                  <a:pt x="18776" y="19137"/>
                  <a:pt x="18776" y="19137"/>
                </a:cubicBezTo>
                <a:cubicBezTo>
                  <a:pt x="18776" y="19137"/>
                  <a:pt x="18776" y="19137"/>
                  <a:pt x="18776" y="19137"/>
                </a:cubicBezTo>
                <a:close/>
                <a:moveTo>
                  <a:pt x="16257" y="10042"/>
                </a:moveTo>
                <a:cubicBezTo>
                  <a:pt x="16257" y="12316"/>
                  <a:pt x="16257" y="12316"/>
                  <a:pt x="16257" y="12316"/>
                </a:cubicBezTo>
                <a:cubicBezTo>
                  <a:pt x="15952" y="13453"/>
                  <a:pt x="15723" y="14589"/>
                  <a:pt x="15647" y="15537"/>
                </a:cubicBezTo>
                <a:cubicBezTo>
                  <a:pt x="15570" y="15726"/>
                  <a:pt x="15570" y="16105"/>
                  <a:pt x="15570" y="16484"/>
                </a:cubicBezTo>
                <a:cubicBezTo>
                  <a:pt x="14883" y="16484"/>
                  <a:pt x="14883" y="16484"/>
                  <a:pt x="14883" y="16484"/>
                </a:cubicBezTo>
                <a:cubicBezTo>
                  <a:pt x="15494" y="9853"/>
                  <a:pt x="15494" y="9853"/>
                  <a:pt x="15494" y="9853"/>
                </a:cubicBezTo>
                <a:cubicBezTo>
                  <a:pt x="13586" y="9853"/>
                  <a:pt x="13586" y="9853"/>
                  <a:pt x="13586" y="9853"/>
                </a:cubicBezTo>
                <a:cubicBezTo>
                  <a:pt x="11907" y="16484"/>
                  <a:pt x="11907" y="16484"/>
                  <a:pt x="11907" y="16484"/>
                </a:cubicBezTo>
                <a:cubicBezTo>
                  <a:pt x="11754" y="16484"/>
                  <a:pt x="11754" y="16484"/>
                  <a:pt x="11754" y="16484"/>
                </a:cubicBezTo>
                <a:cubicBezTo>
                  <a:pt x="11754" y="379"/>
                  <a:pt x="11754" y="379"/>
                  <a:pt x="11754" y="379"/>
                </a:cubicBezTo>
                <a:cubicBezTo>
                  <a:pt x="16257" y="379"/>
                  <a:pt x="16257" y="379"/>
                  <a:pt x="16257" y="379"/>
                </a:cubicBezTo>
                <a:cubicBezTo>
                  <a:pt x="16257" y="10042"/>
                  <a:pt x="16257" y="10042"/>
                  <a:pt x="16257" y="10042"/>
                </a:cubicBezTo>
                <a:cubicBezTo>
                  <a:pt x="16257" y="10042"/>
                  <a:pt x="16257" y="10042"/>
                  <a:pt x="16257" y="10042"/>
                </a:cubicBezTo>
                <a:close/>
                <a:moveTo>
                  <a:pt x="13739" y="16484"/>
                </a:moveTo>
                <a:cubicBezTo>
                  <a:pt x="13052" y="16484"/>
                  <a:pt x="13052" y="16484"/>
                  <a:pt x="13052" y="16484"/>
                </a:cubicBezTo>
                <a:cubicBezTo>
                  <a:pt x="14120" y="12505"/>
                  <a:pt x="14120" y="12505"/>
                  <a:pt x="14120" y="12505"/>
                </a:cubicBezTo>
                <a:cubicBezTo>
                  <a:pt x="13739" y="16484"/>
                  <a:pt x="13739" y="16484"/>
                  <a:pt x="13739" y="16484"/>
                </a:cubicBezTo>
                <a:cubicBezTo>
                  <a:pt x="13739" y="16484"/>
                  <a:pt x="13739" y="16484"/>
                  <a:pt x="13739" y="16484"/>
                </a:cubicBezTo>
                <a:close/>
                <a:moveTo>
                  <a:pt x="11067" y="9853"/>
                </a:moveTo>
                <a:cubicBezTo>
                  <a:pt x="9922" y="9853"/>
                  <a:pt x="9922" y="9853"/>
                  <a:pt x="9922" y="9853"/>
                </a:cubicBezTo>
                <a:cubicBezTo>
                  <a:pt x="9159" y="16484"/>
                  <a:pt x="9159" y="16484"/>
                  <a:pt x="9159" y="16484"/>
                </a:cubicBezTo>
                <a:cubicBezTo>
                  <a:pt x="7938" y="16484"/>
                  <a:pt x="7938" y="16484"/>
                  <a:pt x="7938" y="16484"/>
                </a:cubicBezTo>
                <a:cubicBezTo>
                  <a:pt x="8548" y="15916"/>
                  <a:pt x="8930" y="14779"/>
                  <a:pt x="9083" y="13263"/>
                </a:cubicBezTo>
                <a:cubicBezTo>
                  <a:pt x="9159" y="12126"/>
                  <a:pt x="9083" y="11179"/>
                  <a:pt x="8930" y="10611"/>
                </a:cubicBezTo>
                <a:cubicBezTo>
                  <a:pt x="8625" y="9663"/>
                  <a:pt x="8014" y="9853"/>
                  <a:pt x="7480" y="9853"/>
                </a:cubicBezTo>
                <a:cubicBezTo>
                  <a:pt x="7404" y="9853"/>
                  <a:pt x="6564" y="9853"/>
                  <a:pt x="6564" y="9853"/>
                </a:cubicBezTo>
                <a:cubicBezTo>
                  <a:pt x="6564" y="379"/>
                  <a:pt x="6564" y="379"/>
                  <a:pt x="6564" y="379"/>
                </a:cubicBezTo>
                <a:cubicBezTo>
                  <a:pt x="11067" y="379"/>
                  <a:pt x="11067" y="379"/>
                  <a:pt x="11067" y="379"/>
                </a:cubicBezTo>
                <a:cubicBezTo>
                  <a:pt x="11067" y="9853"/>
                  <a:pt x="11067" y="9853"/>
                  <a:pt x="11067" y="9853"/>
                </a:cubicBezTo>
                <a:cubicBezTo>
                  <a:pt x="11067" y="9853"/>
                  <a:pt x="11067" y="9853"/>
                  <a:pt x="11067" y="9853"/>
                </a:cubicBezTo>
                <a:close/>
                <a:moveTo>
                  <a:pt x="10304" y="16484"/>
                </a:moveTo>
                <a:cubicBezTo>
                  <a:pt x="10762" y="12316"/>
                  <a:pt x="10762" y="12316"/>
                  <a:pt x="10762" y="12316"/>
                </a:cubicBezTo>
                <a:cubicBezTo>
                  <a:pt x="10838" y="16484"/>
                  <a:pt x="10838" y="16484"/>
                  <a:pt x="10838" y="16484"/>
                </a:cubicBezTo>
                <a:cubicBezTo>
                  <a:pt x="10304" y="16484"/>
                  <a:pt x="10304" y="16484"/>
                  <a:pt x="10304" y="16484"/>
                </a:cubicBezTo>
                <a:cubicBezTo>
                  <a:pt x="10304" y="16484"/>
                  <a:pt x="10304" y="16484"/>
                  <a:pt x="10304" y="16484"/>
                </a:cubicBezTo>
                <a:close/>
                <a:moveTo>
                  <a:pt x="7098" y="14968"/>
                </a:moveTo>
                <a:cubicBezTo>
                  <a:pt x="7098" y="14968"/>
                  <a:pt x="7098" y="14968"/>
                  <a:pt x="7098" y="14968"/>
                </a:cubicBezTo>
                <a:cubicBezTo>
                  <a:pt x="7022" y="14968"/>
                  <a:pt x="6946" y="14968"/>
                  <a:pt x="6946" y="14968"/>
                </a:cubicBezTo>
                <a:cubicBezTo>
                  <a:pt x="6869" y="14968"/>
                  <a:pt x="6793" y="14968"/>
                  <a:pt x="6793" y="14968"/>
                </a:cubicBezTo>
                <a:cubicBezTo>
                  <a:pt x="6488" y="14968"/>
                  <a:pt x="6488" y="14968"/>
                  <a:pt x="6488" y="14968"/>
                </a:cubicBezTo>
                <a:cubicBezTo>
                  <a:pt x="6640" y="13642"/>
                  <a:pt x="6640" y="13642"/>
                  <a:pt x="6640" y="13642"/>
                </a:cubicBezTo>
                <a:cubicBezTo>
                  <a:pt x="6640" y="13074"/>
                  <a:pt x="6640" y="13074"/>
                  <a:pt x="6640" y="13074"/>
                </a:cubicBezTo>
                <a:cubicBezTo>
                  <a:pt x="6793" y="11747"/>
                  <a:pt x="6793" y="11747"/>
                  <a:pt x="6793" y="11747"/>
                </a:cubicBezTo>
                <a:cubicBezTo>
                  <a:pt x="6869" y="11747"/>
                  <a:pt x="6946" y="11747"/>
                  <a:pt x="7022" y="11747"/>
                </a:cubicBezTo>
                <a:cubicBezTo>
                  <a:pt x="7251" y="11747"/>
                  <a:pt x="7251" y="11747"/>
                  <a:pt x="7251" y="11747"/>
                </a:cubicBezTo>
                <a:cubicBezTo>
                  <a:pt x="7633" y="11747"/>
                  <a:pt x="7861" y="11747"/>
                  <a:pt x="7938" y="11937"/>
                </a:cubicBezTo>
                <a:cubicBezTo>
                  <a:pt x="8014" y="12316"/>
                  <a:pt x="8014" y="12695"/>
                  <a:pt x="7938" y="13263"/>
                </a:cubicBezTo>
                <a:cubicBezTo>
                  <a:pt x="7785" y="14211"/>
                  <a:pt x="7633" y="14779"/>
                  <a:pt x="7098" y="14968"/>
                </a:cubicBezTo>
                <a:moveTo>
                  <a:pt x="5801" y="10421"/>
                </a:moveTo>
                <a:cubicBezTo>
                  <a:pt x="5724" y="10989"/>
                  <a:pt x="5724" y="10989"/>
                  <a:pt x="5724" y="10989"/>
                </a:cubicBezTo>
                <a:cubicBezTo>
                  <a:pt x="5114" y="16295"/>
                  <a:pt x="5114" y="16295"/>
                  <a:pt x="5114" y="16295"/>
                </a:cubicBezTo>
                <a:cubicBezTo>
                  <a:pt x="5114" y="16484"/>
                  <a:pt x="5114" y="16484"/>
                  <a:pt x="5114" y="16484"/>
                </a:cubicBezTo>
                <a:cubicBezTo>
                  <a:pt x="2977" y="16484"/>
                  <a:pt x="2977" y="16484"/>
                  <a:pt x="2977" y="16484"/>
                </a:cubicBezTo>
                <a:cubicBezTo>
                  <a:pt x="2824" y="15537"/>
                  <a:pt x="2824" y="15537"/>
                  <a:pt x="2824" y="15537"/>
                </a:cubicBezTo>
                <a:cubicBezTo>
                  <a:pt x="5114" y="9853"/>
                  <a:pt x="5114" y="9853"/>
                  <a:pt x="5114" y="9853"/>
                </a:cubicBezTo>
                <a:cubicBezTo>
                  <a:pt x="3664" y="9853"/>
                  <a:pt x="3664" y="9853"/>
                  <a:pt x="3664" y="9853"/>
                </a:cubicBezTo>
                <a:cubicBezTo>
                  <a:pt x="1908" y="14589"/>
                  <a:pt x="1908" y="14589"/>
                  <a:pt x="1908" y="14589"/>
                </a:cubicBezTo>
                <a:cubicBezTo>
                  <a:pt x="2442" y="9853"/>
                  <a:pt x="2442" y="9853"/>
                  <a:pt x="2442" y="9853"/>
                </a:cubicBezTo>
                <a:cubicBezTo>
                  <a:pt x="1374" y="9853"/>
                  <a:pt x="1374" y="9853"/>
                  <a:pt x="1374" y="9853"/>
                </a:cubicBezTo>
                <a:cubicBezTo>
                  <a:pt x="1374" y="379"/>
                  <a:pt x="1374" y="379"/>
                  <a:pt x="1374" y="379"/>
                </a:cubicBezTo>
                <a:cubicBezTo>
                  <a:pt x="5801" y="379"/>
                  <a:pt x="5801" y="379"/>
                  <a:pt x="5801" y="379"/>
                </a:cubicBezTo>
                <a:cubicBezTo>
                  <a:pt x="5801" y="10421"/>
                  <a:pt x="5801" y="10421"/>
                  <a:pt x="5801" y="10421"/>
                </a:cubicBezTo>
                <a:cubicBezTo>
                  <a:pt x="5801" y="10421"/>
                  <a:pt x="5801" y="10421"/>
                  <a:pt x="5801" y="10421"/>
                </a:cubicBezTo>
                <a:close/>
                <a:moveTo>
                  <a:pt x="1679" y="16484"/>
                </a:moveTo>
                <a:cubicBezTo>
                  <a:pt x="1679" y="16484"/>
                  <a:pt x="1679" y="16484"/>
                  <a:pt x="1679" y="16484"/>
                </a:cubicBezTo>
                <a:cubicBezTo>
                  <a:pt x="1679" y="16484"/>
                  <a:pt x="1679" y="16484"/>
                  <a:pt x="1679" y="16484"/>
                </a:cubicBezTo>
                <a:cubicBezTo>
                  <a:pt x="1679" y="16484"/>
                  <a:pt x="1679" y="16484"/>
                  <a:pt x="1679" y="16484"/>
                </a:cubicBezTo>
                <a:cubicBezTo>
                  <a:pt x="1679" y="16484"/>
                  <a:pt x="1679" y="16484"/>
                  <a:pt x="1679" y="16484"/>
                </a:cubicBezTo>
                <a:close/>
                <a:moveTo>
                  <a:pt x="16792" y="0"/>
                </a:moveTo>
                <a:cubicBezTo>
                  <a:pt x="16792" y="10800"/>
                  <a:pt x="16792" y="10800"/>
                  <a:pt x="16792" y="10800"/>
                </a:cubicBezTo>
                <a:cubicBezTo>
                  <a:pt x="16639" y="11179"/>
                  <a:pt x="16486" y="11368"/>
                  <a:pt x="16410" y="11747"/>
                </a:cubicBezTo>
                <a:cubicBezTo>
                  <a:pt x="16410" y="0"/>
                  <a:pt x="16410" y="0"/>
                  <a:pt x="16410" y="0"/>
                </a:cubicBezTo>
                <a:cubicBezTo>
                  <a:pt x="11601" y="0"/>
                  <a:pt x="11601" y="0"/>
                  <a:pt x="11601" y="0"/>
                </a:cubicBezTo>
                <a:cubicBezTo>
                  <a:pt x="11601" y="9853"/>
                  <a:pt x="11601" y="9853"/>
                  <a:pt x="11601" y="9853"/>
                </a:cubicBezTo>
                <a:cubicBezTo>
                  <a:pt x="11220" y="9853"/>
                  <a:pt x="11220" y="9853"/>
                  <a:pt x="11220" y="9853"/>
                </a:cubicBezTo>
                <a:cubicBezTo>
                  <a:pt x="11220" y="0"/>
                  <a:pt x="11220" y="0"/>
                  <a:pt x="11220" y="0"/>
                </a:cubicBezTo>
                <a:cubicBezTo>
                  <a:pt x="6411" y="0"/>
                  <a:pt x="6411" y="0"/>
                  <a:pt x="6411" y="0"/>
                </a:cubicBezTo>
                <a:cubicBezTo>
                  <a:pt x="6411" y="9853"/>
                  <a:pt x="6411" y="9853"/>
                  <a:pt x="6411" y="9853"/>
                </a:cubicBezTo>
                <a:cubicBezTo>
                  <a:pt x="6030" y="9853"/>
                  <a:pt x="6030" y="9853"/>
                  <a:pt x="6030" y="9853"/>
                </a:cubicBezTo>
                <a:cubicBezTo>
                  <a:pt x="6030" y="0"/>
                  <a:pt x="6030" y="0"/>
                  <a:pt x="6030" y="0"/>
                </a:cubicBezTo>
                <a:cubicBezTo>
                  <a:pt x="1221" y="0"/>
                  <a:pt x="1221" y="0"/>
                  <a:pt x="1221" y="0"/>
                </a:cubicBezTo>
                <a:cubicBezTo>
                  <a:pt x="1221" y="11179"/>
                  <a:pt x="1221" y="11179"/>
                  <a:pt x="1221" y="11179"/>
                </a:cubicBezTo>
                <a:cubicBezTo>
                  <a:pt x="0" y="21411"/>
                  <a:pt x="0" y="21411"/>
                  <a:pt x="0" y="21411"/>
                </a:cubicBezTo>
                <a:cubicBezTo>
                  <a:pt x="1069" y="21411"/>
                  <a:pt x="1069" y="21411"/>
                  <a:pt x="1069" y="21411"/>
                </a:cubicBezTo>
                <a:cubicBezTo>
                  <a:pt x="1603" y="16863"/>
                  <a:pt x="1603" y="16863"/>
                  <a:pt x="1603" y="16863"/>
                </a:cubicBezTo>
                <a:cubicBezTo>
                  <a:pt x="1755" y="16863"/>
                  <a:pt x="1755" y="16863"/>
                  <a:pt x="1755" y="16863"/>
                </a:cubicBezTo>
                <a:cubicBezTo>
                  <a:pt x="2671" y="21411"/>
                  <a:pt x="2671" y="21411"/>
                  <a:pt x="2671" y="21411"/>
                </a:cubicBezTo>
                <a:cubicBezTo>
                  <a:pt x="3969" y="21411"/>
                  <a:pt x="3969" y="21411"/>
                  <a:pt x="3969" y="21411"/>
                </a:cubicBezTo>
                <a:cubicBezTo>
                  <a:pt x="3053" y="16863"/>
                  <a:pt x="3053" y="16863"/>
                  <a:pt x="3053" y="16863"/>
                </a:cubicBezTo>
                <a:cubicBezTo>
                  <a:pt x="5037" y="16863"/>
                  <a:pt x="5037" y="16863"/>
                  <a:pt x="5037" y="16863"/>
                </a:cubicBezTo>
                <a:cubicBezTo>
                  <a:pt x="4503" y="21411"/>
                  <a:pt x="4503" y="21411"/>
                  <a:pt x="4503" y="21411"/>
                </a:cubicBezTo>
                <a:cubicBezTo>
                  <a:pt x="5648" y="21411"/>
                  <a:pt x="5648" y="21411"/>
                  <a:pt x="5648" y="21411"/>
                </a:cubicBezTo>
                <a:cubicBezTo>
                  <a:pt x="6182" y="16863"/>
                  <a:pt x="6182" y="16863"/>
                  <a:pt x="6182" y="16863"/>
                </a:cubicBezTo>
                <a:cubicBezTo>
                  <a:pt x="6488" y="16863"/>
                  <a:pt x="6488" y="16863"/>
                  <a:pt x="6488" y="16863"/>
                </a:cubicBezTo>
                <a:cubicBezTo>
                  <a:pt x="6488" y="16863"/>
                  <a:pt x="6488" y="16863"/>
                  <a:pt x="6488" y="16863"/>
                </a:cubicBezTo>
                <a:cubicBezTo>
                  <a:pt x="6869" y="16863"/>
                  <a:pt x="6869" y="16863"/>
                  <a:pt x="6869" y="16863"/>
                </a:cubicBezTo>
                <a:cubicBezTo>
                  <a:pt x="6869" y="16863"/>
                  <a:pt x="6869" y="16863"/>
                  <a:pt x="6869" y="16863"/>
                </a:cubicBezTo>
                <a:cubicBezTo>
                  <a:pt x="9083" y="16863"/>
                  <a:pt x="9083" y="16863"/>
                  <a:pt x="9083" y="16863"/>
                </a:cubicBezTo>
                <a:cubicBezTo>
                  <a:pt x="8548" y="21411"/>
                  <a:pt x="8548" y="21411"/>
                  <a:pt x="8548" y="21411"/>
                </a:cubicBezTo>
                <a:cubicBezTo>
                  <a:pt x="9770" y="21411"/>
                  <a:pt x="9770" y="21411"/>
                  <a:pt x="9770" y="21411"/>
                </a:cubicBezTo>
                <a:cubicBezTo>
                  <a:pt x="10304" y="16863"/>
                  <a:pt x="10304" y="16863"/>
                  <a:pt x="10304" y="16863"/>
                </a:cubicBezTo>
                <a:cubicBezTo>
                  <a:pt x="10838" y="16863"/>
                  <a:pt x="10838" y="16863"/>
                  <a:pt x="10838" y="16863"/>
                </a:cubicBezTo>
                <a:cubicBezTo>
                  <a:pt x="10838" y="21411"/>
                  <a:pt x="10838" y="21411"/>
                  <a:pt x="10838" y="21411"/>
                </a:cubicBezTo>
                <a:cubicBezTo>
                  <a:pt x="11830" y="21411"/>
                  <a:pt x="11830" y="21411"/>
                  <a:pt x="11830" y="21411"/>
                </a:cubicBezTo>
                <a:cubicBezTo>
                  <a:pt x="12975" y="16863"/>
                  <a:pt x="12975" y="16863"/>
                  <a:pt x="12975" y="16863"/>
                </a:cubicBezTo>
                <a:cubicBezTo>
                  <a:pt x="13739" y="16863"/>
                  <a:pt x="13739" y="16863"/>
                  <a:pt x="13739" y="16863"/>
                </a:cubicBezTo>
                <a:cubicBezTo>
                  <a:pt x="13357" y="21411"/>
                  <a:pt x="13357" y="21411"/>
                  <a:pt x="13357" y="21411"/>
                </a:cubicBezTo>
                <a:cubicBezTo>
                  <a:pt x="14502" y="21411"/>
                  <a:pt x="14502" y="21411"/>
                  <a:pt x="14502" y="21411"/>
                </a:cubicBezTo>
                <a:cubicBezTo>
                  <a:pt x="14883" y="16863"/>
                  <a:pt x="14883" y="16863"/>
                  <a:pt x="14883" y="16863"/>
                </a:cubicBezTo>
                <a:cubicBezTo>
                  <a:pt x="15570" y="16863"/>
                  <a:pt x="15570" y="16863"/>
                  <a:pt x="15570" y="16863"/>
                </a:cubicBezTo>
                <a:cubicBezTo>
                  <a:pt x="15494" y="18189"/>
                  <a:pt x="15647" y="19516"/>
                  <a:pt x="16028" y="20463"/>
                </a:cubicBezTo>
                <a:cubicBezTo>
                  <a:pt x="16486" y="21411"/>
                  <a:pt x="17173" y="21600"/>
                  <a:pt x="17707" y="21600"/>
                </a:cubicBezTo>
                <a:cubicBezTo>
                  <a:pt x="18394" y="21600"/>
                  <a:pt x="19158" y="21411"/>
                  <a:pt x="19845" y="21032"/>
                </a:cubicBezTo>
                <a:cubicBezTo>
                  <a:pt x="20302" y="16863"/>
                  <a:pt x="20302" y="16863"/>
                  <a:pt x="20302" y="16863"/>
                </a:cubicBezTo>
                <a:cubicBezTo>
                  <a:pt x="21600" y="16863"/>
                  <a:pt x="21600" y="16863"/>
                  <a:pt x="21600" y="16863"/>
                </a:cubicBezTo>
                <a:cubicBezTo>
                  <a:pt x="21600" y="0"/>
                  <a:pt x="21600" y="0"/>
                  <a:pt x="21600" y="0"/>
                </a:cubicBezTo>
                <a:cubicBezTo>
                  <a:pt x="16792" y="0"/>
                  <a:pt x="16792" y="0"/>
                  <a:pt x="16792" y="0"/>
                </a:cubicBezTo>
                <a:cubicBezTo>
                  <a:pt x="16792" y="0"/>
                  <a:pt x="16792" y="0"/>
                  <a:pt x="16792" y="0"/>
                </a:cubicBezTo>
                <a:close/>
              </a:path>
            </a:pathLst>
          </a:custGeom>
          <a:solidFill>
            <a:srgbClr val="FFFFFF"/>
          </a:solidFill>
          <a:ln w="12700">
            <a:miter lim="400000"/>
          </a:ln>
        </p:spPr>
        <p:txBody>
          <a:bodyPr lIns="54610" tIns="54610" rIns="54610" bIns="54610"/>
          <a:lstStyle/>
          <a:p>
            <a:endParaRPr/>
          </a:p>
        </p:txBody>
      </p:sp>
      <p:sp>
        <p:nvSpPr>
          <p:cNvPr id="263" name="Shape 263"/>
          <p:cNvSpPr>
            <a:spLocks noGrp="1"/>
          </p:cNvSpPr>
          <p:nvPr>
            <p:ph type="body" sz="quarter" idx="1"/>
          </p:nvPr>
        </p:nvSpPr>
        <p:spPr>
          <a:xfrm>
            <a:off x="2064099" y="5036399"/>
            <a:ext cx="6172701" cy="216001"/>
          </a:xfrm>
          <a:prstGeom prst="rect">
            <a:avLst/>
          </a:prstGeom>
          <a:extLst>
            <a:ext uri="{C572A759-6A51-4108-AA02-DFA0A04FC94B}">
              <ma14:wrappingTextBoxFlag xmlns:ma14="http://schemas.microsoft.com/office/mac/drawingml/2011/main" val="1"/>
            </a:ext>
          </a:extLst>
        </p:spPr>
        <p:txBody>
          <a:bodyPr>
            <a:normAutofit/>
          </a:bodyPr>
          <a:lstStyle>
            <a:lvl1pPr>
              <a:defRPr sz="1100">
                <a:solidFill>
                  <a:srgbClr val="FFFFFF"/>
                </a:solidFill>
              </a:defRPr>
            </a:lvl1pPr>
          </a:lstStyle>
          <a:p>
            <a:r>
              <a:t>Click to edit Master text styles</a:t>
            </a:r>
          </a:p>
        </p:txBody>
      </p:sp>
      <p:sp>
        <p:nvSpPr>
          <p:cNvPr id="264" name="Shape 264"/>
          <p:cNvSpPr>
            <a:spLocks noGrp="1"/>
          </p:cNvSpPr>
          <p:nvPr>
            <p:ph type="sldNum" sz="quarter" idx="2"/>
          </p:nvPr>
        </p:nvSpPr>
        <p:spPr>
          <a:xfrm>
            <a:off x="4419600" y="6172200"/>
            <a:ext cx="2133600" cy="368301"/>
          </a:xfrm>
          <a:prstGeom prst="rect">
            <a:avLst/>
          </a:prstGeom>
        </p:spPr>
        <p:txBody>
          <a:bodyPr lIns="45719" tIns="45719" rIns="45719" bIns="45719" anchor="ctr"/>
          <a:lstStyle>
            <a:lvl1pPr defTabSz="914400">
              <a:defRPr sz="1200">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COLOR PALETTE">
    <p:spTree>
      <p:nvGrpSpPr>
        <p:cNvPr id="1" name=""/>
        <p:cNvGrpSpPr/>
        <p:nvPr/>
      </p:nvGrpSpPr>
      <p:grpSpPr>
        <a:xfrm>
          <a:off x="0" y="0"/>
          <a:ext cx="0" cy="0"/>
          <a:chOff x="0" y="0"/>
          <a:chExt cx="0" cy="0"/>
        </a:xfrm>
      </p:grpSpPr>
      <p:sp>
        <p:nvSpPr>
          <p:cNvPr id="271" name="Shape 271"/>
          <p:cNvSpPr>
            <a:spLocks noGrp="1"/>
          </p:cNvSpPr>
          <p:nvPr>
            <p:ph type="sldNum" sz="quarter" idx="2"/>
          </p:nvPr>
        </p:nvSpPr>
        <p:spPr>
          <a:prstGeom prst="rect">
            <a:avLst/>
          </a:prstGeom>
        </p:spPr>
        <p:txBody>
          <a:bodyPr/>
          <a:lstStyle/>
          <a:p>
            <a:fld id="{86CB4B4D-7CA3-9044-876B-883B54F8677D}" type="slidenum">
              <a:t>‹#›</a:t>
            </a:fld>
            <a:endParaRPr/>
          </a:p>
        </p:txBody>
      </p:sp>
      <p:sp>
        <p:nvSpPr>
          <p:cNvPr id="272" name="Shape 272"/>
          <p:cNvSpPr>
            <a:spLocks noGrp="1"/>
          </p:cNvSpPr>
          <p:nvPr>
            <p:ph type="title"/>
          </p:nvPr>
        </p:nvSpPr>
        <p:spPr>
          <a:prstGeom prst="rect">
            <a:avLst/>
          </a:prstGeom>
        </p:spPr>
        <p:txBody>
          <a:bodyPr/>
          <a:lstStyle/>
          <a:p>
            <a:r>
              <a:t>Colors</a:t>
            </a:r>
          </a:p>
        </p:txBody>
      </p:sp>
      <p:grpSp>
        <p:nvGrpSpPr>
          <p:cNvPr id="355" name="Group 355"/>
          <p:cNvGrpSpPr/>
          <p:nvPr/>
        </p:nvGrpSpPr>
        <p:grpSpPr>
          <a:xfrm>
            <a:off x="752399" y="1430719"/>
            <a:ext cx="7639201" cy="4323905"/>
            <a:chOff x="0" y="0"/>
            <a:chExt cx="7639199" cy="4323904"/>
          </a:xfrm>
        </p:grpSpPr>
        <p:sp>
          <p:nvSpPr>
            <p:cNvPr id="273" name="Shape 273"/>
            <p:cNvSpPr/>
            <p:nvPr/>
          </p:nvSpPr>
          <p:spPr>
            <a:xfrm>
              <a:off x="-1" y="0"/>
              <a:ext cx="827824" cy="1355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1000" b="1">
                  <a:solidFill>
                    <a:srgbClr val="00338D"/>
                  </a:solidFill>
                </a:defRPr>
              </a:lvl1pPr>
            </a:lstStyle>
            <a:p>
              <a:r>
                <a:t>Primary</a:t>
              </a:r>
            </a:p>
          </p:txBody>
        </p:sp>
        <p:sp>
          <p:nvSpPr>
            <p:cNvPr id="274" name="Shape 274"/>
            <p:cNvSpPr/>
            <p:nvPr/>
          </p:nvSpPr>
          <p:spPr>
            <a:xfrm>
              <a:off x="-1" y="985047"/>
              <a:ext cx="897502" cy="1355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1000" b="1">
                  <a:solidFill>
                    <a:srgbClr val="00338D"/>
                  </a:solidFill>
                </a:defRPr>
              </a:lvl1pPr>
            </a:lstStyle>
            <a:p>
              <a:r>
                <a:t>Secondary</a:t>
              </a:r>
            </a:p>
          </p:txBody>
        </p:sp>
        <p:sp>
          <p:nvSpPr>
            <p:cNvPr id="275" name="Shape 275"/>
            <p:cNvSpPr/>
            <p:nvPr/>
          </p:nvSpPr>
          <p:spPr>
            <a:xfrm>
              <a:off x="-1" y="1970094"/>
              <a:ext cx="897502" cy="1355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1000" b="1">
                  <a:solidFill>
                    <a:srgbClr val="00338D"/>
                  </a:solidFill>
                </a:defRPr>
              </a:lvl1pPr>
            </a:lstStyle>
            <a:p>
              <a:r>
                <a:t>Tertiary</a:t>
              </a:r>
            </a:p>
          </p:txBody>
        </p:sp>
        <p:grpSp>
          <p:nvGrpSpPr>
            <p:cNvPr id="278" name="Group 278"/>
            <p:cNvGrpSpPr/>
            <p:nvPr/>
          </p:nvGrpSpPr>
          <p:grpSpPr>
            <a:xfrm>
              <a:off x="813307" y="0"/>
              <a:ext cx="899075" cy="677636"/>
              <a:chOff x="0" y="0"/>
              <a:chExt cx="899073" cy="677634"/>
            </a:xfrm>
          </p:grpSpPr>
          <p:sp>
            <p:nvSpPr>
              <p:cNvPr id="276" name="Shape 276"/>
              <p:cNvSpPr/>
              <p:nvPr/>
            </p:nvSpPr>
            <p:spPr>
              <a:xfrm>
                <a:off x="0" y="0"/>
                <a:ext cx="899074" cy="677635"/>
              </a:xfrm>
              <a:prstGeom prst="rect">
                <a:avLst/>
              </a:prstGeom>
              <a:solidFill>
                <a:srgbClr val="00338D"/>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277" name="Shape 277"/>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KPMG Blue</a:t>
                </a:r>
              </a:p>
              <a:p>
                <a:pPr algn="ctr">
                  <a:defRPr sz="900">
                    <a:solidFill>
                      <a:srgbClr val="FFFFFF"/>
                    </a:solidFill>
                  </a:defRPr>
                </a:pPr>
                <a:r>
                  <a:t>0 / 51 / 141</a:t>
                </a:r>
              </a:p>
            </p:txBody>
          </p:sp>
        </p:grpSp>
        <p:grpSp>
          <p:nvGrpSpPr>
            <p:cNvPr id="281" name="Group 281"/>
            <p:cNvGrpSpPr/>
            <p:nvPr/>
          </p:nvGrpSpPr>
          <p:grpSpPr>
            <a:xfrm>
              <a:off x="1801111" y="0"/>
              <a:ext cx="899075" cy="677636"/>
              <a:chOff x="0" y="0"/>
              <a:chExt cx="899073" cy="677634"/>
            </a:xfrm>
          </p:grpSpPr>
          <p:sp>
            <p:nvSpPr>
              <p:cNvPr id="279" name="Shape 279"/>
              <p:cNvSpPr/>
              <p:nvPr/>
            </p:nvSpPr>
            <p:spPr>
              <a:xfrm>
                <a:off x="0" y="0"/>
                <a:ext cx="899074" cy="677635"/>
              </a:xfrm>
              <a:prstGeom prst="rect">
                <a:avLst/>
              </a:prstGeom>
              <a:solidFill>
                <a:schemeClr val="accent3"/>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280" name="Shape 280"/>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Medium Blue</a:t>
                </a:r>
              </a:p>
              <a:p>
                <a:pPr algn="ctr">
                  <a:defRPr sz="900">
                    <a:solidFill>
                      <a:srgbClr val="FFFFFF"/>
                    </a:solidFill>
                  </a:defRPr>
                </a:pPr>
                <a:r>
                  <a:t>0 / 94 / 184</a:t>
                </a:r>
              </a:p>
            </p:txBody>
          </p:sp>
        </p:grpSp>
        <p:grpSp>
          <p:nvGrpSpPr>
            <p:cNvPr id="284" name="Group 284"/>
            <p:cNvGrpSpPr/>
            <p:nvPr/>
          </p:nvGrpSpPr>
          <p:grpSpPr>
            <a:xfrm>
              <a:off x="2788914" y="0"/>
              <a:ext cx="899075" cy="677636"/>
              <a:chOff x="0" y="0"/>
              <a:chExt cx="899073" cy="677634"/>
            </a:xfrm>
          </p:grpSpPr>
          <p:sp>
            <p:nvSpPr>
              <p:cNvPr id="282" name="Shape 282"/>
              <p:cNvSpPr/>
              <p:nvPr/>
            </p:nvSpPr>
            <p:spPr>
              <a:xfrm>
                <a:off x="0" y="0"/>
                <a:ext cx="899074" cy="677635"/>
              </a:xfrm>
              <a:prstGeom prst="rect">
                <a:avLst/>
              </a:prstGeom>
              <a:solidFill>
                <a:schemeClr val="accent1"/>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283" name="Shape 283"/>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Light Blue</a:t>
                </a:r>
              </a:p>
              <a:p>
                <a:pPr algn="ctr">
                  <a:defRPr sz="900">
                    <a:solidFill>
                      <a:srgbClr val="FFFFFF"/>
                    </a:solidFill>
                  </a:defRPr>
                </a:pPr>
                <a:r>
                  <a:t>0 / 145 / 218</a:t>
                </a:r>
              </a:p>
            </p:txBody>
          </p:sp>
        </p:grpSp>
        <p:grpSp>
          <p:nvGrpSpPr>
            <p:cNvPr id="287" name="Group 287"/>
            <p:cNvGrpSpPr/>
            <p:nvPr/>
          </p:nvGrpSpPr>
          <p:grpSpPr>
            <a:xfrm>
              <a:off x="813307" y="985047"/>
              <a:ext cx="899075" cy="677636"/>
              <a:chOff x="0" y="0"/>
              <a:chExt cx="899073" cy="677634"/>
            </a:xfrm>
          </p:grpSpPr>
          <p:sp>
            <p:nvSpPr>
              <p:cNvPr id="285" name="Shape 285"/>
              <p:cNvSpPr/>
              <p:nvPr/>
            </p:nvSpPr>
            <p:spPr>
              <a:xfrm>
                <a:off x="0" y="0"/>
                <a:ext cx="899074" cy="677635"/>
              </a:xfrm>
              <a:prstGeom prst="rect">
                <a:avLst/>
              </a:prstGeom>
              <a:solidFill>
                <a:srgbClr val="483698"/>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286" name="Shape 286"/>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Violet</a:t>
                </a:r>
              </a:p>
              <a:p>
                <a:pPr algn="ctr">
                  <a:defRPr sz="900">
                    <a:solidFill>
                      <a:srgbClr val="FFFFFF"/>
                    </a:solidFill>
                  </a:defRPr>
                </a:pPr>
                <a:r>
                  <a:t>72 / 54 / 152</a:t>
                </a:r>
              </a:p>
            </p:txBody>
          </p:sp>
        </p:grpSp>
        <p:grpSp>
          <p:nvGrpSpPr>
            <p:cNvPr id="290" name="Group 290"/>
            <p:cNvGrpSpPr/>
            <p:nvPr/>
          </p:nvGrpSpPr>
          <p:grpSpPr>
            <a:xfrm>
              <a:off x="1801111" y="985047"/>
              <a:ext cx="899075" cy="677636"/>
              <a:chOff x="0" y="0"/>
              <a:chExt cx="899073" cy="677634"/>
            </a:xfrm>
          </p:grpSpPr>
          <p:sp>
            <p:nvSpPr>
              <p:cNvPr id="288" name="Shape 288"/>
              <p:cNvSpPr/>
              <p:nvPr/>
            </p:nvSpPr>
            <p:spPr>
              <a:xfrm>
                <a:off x="0" y="0"/>
                <a:ext cx="899074" cy="677635"/>
              </a:xfrm>
              <a:prstGeom prst="rect">
                <a:avLst/>
              </a:prstGeom>
              <a:solidFill>
                <a:srgbClr val="470A68"/>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289" name="Shape 289"/>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Purple</a:t>
                </a:r>
              </a:p>
              <a:p>
                <a:pPr algn="ctr">
                  <a:defRPr sz="900">
                    <a:solidFill>
                      <a:srgbClr val="FFFFFF"/>
                    </a:solidFill>
                  </a:defRPr>
                </a:pPr>
                <a:r>
                  <a:t>71 / 10 / 104</a:t>
                </a:r>
              </a:p>
            </p:txBody>
          </p:sp>
        </p:grpSp>
        <p:grpSp>
          <p:nvGrpSpPr>
            <p:cNvPr id="293" name="Group 293"/>
            <p:cNvGrpSpPr/>
            <p:nvPr/>
          </p:nvGrpSpPr>
          <p:grpSpPr>
            <a:xfrm>
              <a:off x="2788914" y="985047"/>
              <a:ext cx="899075" cy="677636"/>
              <a:chOff x="0" y="0"/>
              <a:chExt cx="899073" cy="677634"/>
            </a:xfrm>
          </p:grpSpPr>
          <p:sp>
            <p:nvSpPr>
              <p:cNvPr id="291" name="Shape 291"/>
              <p:cNvSpPr/>
              <p:nvPr/>
            </p:nvSpPr>
            <p:spPr>
              <a:xfrm>
                <a:off x="0" y="0"/>
                <a:ext cx="899074" cy="677635"/>
              </a:xfrm>
              <a:prstGeom prst="rect">
                <a:avLst/>
              </a:prstGeom>
              <a:solidFill>
                <a:schemeClr val="accent2"/>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292" name="Shape 292"/>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Light Purple</a:t>
                </a:r>
              </a:p>
              <a:p>
                <a:pPr algn="ctr">
                  <a:defRPr sz="900">
                    <a:solidFill>
                      <a:srgbClr val="FFFFFF"/>
                    </a:solidFill>
                  </a:defRPr>
                </a:pPr>
                <a:r>
                  <a:t>109 / 32 / 119</a:t>
                </a:r>
              </a:p>
            </p:txBody>
          </p:sp>
        </p:grpSp>
        <p:grpSp>
          <p:nvGrpSpPr>
            <p:cNvPr id="296" name="Group 296"/>
            <p:cNvGrpSpPr/>
            <p:nvPr/>
          </p:nvGrpSpPr>
          <p:grpSpPr>
            <a:xfrm>
              <a:off x="3776717" y="985047"/>
              <a:ext cx="899075" cy="677636"/>
              <a:chOff x="0" y="0"/>
              <a:chExt cx="899073" cy="677634"/>
            </a:xfrm>
          </p:grpSpPr>
          <p:sp>
            <p:nvSpPr>
              <p:cNvPr id="294" name="Shape 294"/>
              <p:cNvSpPr/>
              <p:nvPr/>
            </p:nvSpPr>
            <p:spPr>
              <a:xfrm>
                <a:off x="0" y="0"/>
                <a:ext cx="899074" cy="677635"/>
              </a:xfrm>
              <a:prstGeom prst="rect">
                <a:avLst/>
              </a:prstGeom>
              <a:solidFill>
                <a:schemeClr val="accent4"/>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295" name="Shape 295"/>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Green</a:t>
                </a:r>
              </a:p>
              <a:p>
                <a:pPr algn="ctr">
                  <a:defRPr sz="900">
                    <a:solidFill>
                      <a:srgbClr val="FFFFFF"/>
                    </a:solidFill>
                  </a:defRPr>
                </a:pPr>
                <a:r>
                  <a:t>0 / 163 / 161</a:t>
                </a:r>
              </a:p>
            </p:txBody>
          </p:sp>
        </p:grpSp>
        <p:grpSp>
          <p:nvGrpSpPr>
            <p:cNvPr id="299" name="Group 299"/>
            <p:cNvGrpSpPr/>
            <p:nvPr/>
          </p:nvGrpSpPr>
          <p:grpSpPr>
            <a:xfrm>
              <a:off x="813307" y="1970094"/>
              <a:ext cx="899075" cy="677636"/>
              <a:chOff x="0" y="0"/>
              <a:chExt cx="899073" cy="677634"/>
            </a:xfrm>
          </p:grpSpPr>
          <p:sp>
            <p:nvSpPr>
              <p:cNvPr id="297" name="Shape 297"/>
              <p:cNvSpPr/>
              <p:nvPr/>
            </p:nvSpPr>
            <p:spPr>
              <a:xfrm>
                <a:off x="0" y="0"/>
                <a:ext cx="899074" cy="677635"/>
              </a:xfrm>
              <a:prstGeom prst="rect">
                <a:avLst/>
              </a:prstGeom>
              <a:solidFill>
                <a:srgbClr val="009A44"/>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298" name="Shape 298"/>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Dark Green</a:t>
                </a:r>
              </a:p>
              <a:p>
                <a:pPr algn="ctr">
                  <a:defRPr sz="900">
                    <a:solidFill>
                      <a:srgbClr val="FFFFFF"/>
                    </a:solidFill>
                  </a:defRPr>
                </a:pPr>
                <a:r>
                  <a:t>0 / 154 / 68</a:t>
                </a:r>
              </a:p>
            </p:txBody>
          </p:sp>
        </p:grpSp>
        <p:grpSp>
          <p:nvGrpSpPr>
            <p:cNvPr id="302" name="Group 302"/>
            <p:cNvGrpSpPr/>
            <p:nvPr/>
          </p:nvGrpSpPr>
          <p:grpSpPr>
            <a:xfrm>
              <a:off x="1801111" y="1970094"/>
              <a:ext cx="899075" cy="677636"/>
              <a:chOff x="0" y="0"/>
              <a:chExt cx="899073" cy="677634"/>
            </a:xfrm>
          </p:grpSpPr>
          <p:sp>
            <p:nvSpPr>
              <p:cNvPr id="300" name="Shape 300"/>
              <p:cNvSpPr/>
              <p:nvPr/>
            </p:nvSpPr>
            <p:spPr>
              <a:xfrm>
                <a:off x="0" y="0"/>
                <a:ext cx="899074" cy="677635"/>
              </a:xfrm>
              <a:prstGeom prst="rect">
                <a:avLst/>
              </a:prstGeom>
              <a:solidFill>
                <a:schemeClr val="accent6"/>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01" name="Shape 301"/>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Light Green</a:t>
                </a:r>
              </a:p>
              <a:p>
                <a:pPr algn="ctr">
                  <a:defRPr sz="900">
                    <a:solidFill>
                      <a:srgbClr val="FFFFFF"/>
                    </a:solidFill>
                  </a:defRPr>
                </a:pPr>
                <a:r>
                  <a:t>67 / 176 / 42</a:t>
                </a:r>
              </a:p>
            </p:txBody>
          </p:sp>
        </p:grpSp>
        <p:grpSp>
          <p:nvGrpSpPr>
            <p:cNvPr id="305" name="Group 305"/>
            <p:cNvGrpSpPr/>
            <p:nvPr/>
          </p:nvGrpSpPr>
          <p:grpSpPr>
            <a:xfrm>
              <a:off x="2788914" y="1970094"/>
              <a:ext cx="899075" cy="677636"/>
              <a:chOff x="0" y="0"/>
              <a:chExt cx="899073" cy="677634"/>
            </a:xfrm>
          </p:grpSpPr>
          <p:sp>
            <p:nvSpPr>
              <p:cNvPr id="303" name="Shape 303"/>
              <p:cNvSpPr/>
              <p:nvPr/>
            </p:nvSpPr>
            <p:spPr>
              <a:xfrm>
                <a:off x="0" y="0"/>
                <a:ext cx="899074" cy="677635"/>
              </a:xfrm>
              <a:prstGeom prst="rect">
                <a:avLst/>
              </a:prstGeom>
              <a:solidFill>
                <a:schemeClr val="accent5"/>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04" name="Shape 304"/>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Yellow</a:t>
                </a:r>
              </a:p>
              <a:p>
                <a:pPr algn="ctr">
                  <a:defRPr sz="900">
                    <a:solidFill>
                      <a:srgbClr val="FFFFFF"/>
                    </a:solidFill>
                  </a:defRPr>
                </a:pPr>
                <a:r>
                  <a:t>234 / 170 / 0</a:t>
                </a:r>
              </a:p>
            </p:txBody>
          </p:sp>
        </p:grpSp>
        <p:grpSp>
          <p:nvGrpSpPr>
            <p:cNvPr id="308" name="Group 308"/>
            <p:cNvGrpSpPr/>
            <p:nvPr/>
          </p:nvGrpSpPr>
          <p:grpSpPr>
            <a:xfrm>
              <a:off x="3776717" y="1970094"/>
              <a:ext cx="899075" cy="677636"/>
              <a:chOff x="0" y="0"/>
              <a:chExt cx="899073" cy="677634"/>
            </a:xfrm>
          </p:grpSpPr>
          <p:sp>
            <p:nvSpPr>
              <p:cNvPr id="306" name="Shape 306"/>
              <p:cNvSpPr/>
              <p:nvPr/>
            </p:nvSpPr>
            <p:spPr>
              <a:xfrm>
                <a:off x="0" y="0"/>
                <a:ext cx="899074" cy="677635"/>
              </a:xfrm>
              <a:prstGeom prst="rect">
                <a:avLst/>
              </a:prstGeom>
              <a:solidFill>
                <a:srgbClr val="F68D2E"/>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07" name="Shape 307"/>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Orange</a:t>
                </a:r>
              </a:p>
              <a:p>
                <a:pPr algn="ctr">
                  <a:defRPr sz="900">
                    <a:solidFill>
                      <a:srgbClr val="FFFFFF"/>
                    </a:solidFill>
                  </a:defRPr>
                </a:pPr>
                <a:r>
                  <a:t>246 / 141 / 46</a:t>
                </a:r>
              </a:p>
            </p:txBody>
          </p:sp>
        </p:grpSp>
        <p:grpSp>
          <p:nvGrpSpPr>
            <p:cNvPr id="311" name="Group 311"/>
            <p:cNvGrpSpPr/>
            <p:nvPr/>
          </p:nvGrpSpPr>
          <p:grpSpPr>
            <a:xfrm>
              <a:off x="4764521" y="1970094"/>
              <a:ext cx="899075" cy="677636"/>
              <a:chOff x="0" y="0"/>
              <a:chExt cx="899073" cy="677634"/>
            </a:xfrm>
          </p:grpSpPr>
          <p:sp>
            <p:nvSpPr>
              <p:cNvPr id="309" name="Shape 309"/>
              <p:cNvSpPr/>
              <p:nvPr/>
            </p:nvSpPr>
            <p:spPr>
              <a:xfrm>
                <a:off x="0" y="0"/>
                <a:ext cx="899074" cy="677635"/>
              </a:xfrm>
              <a:prstGeom prst="rect">
                <a:avLst/>
              </a:prstGeom>
              <a:solidFill>
                <a:srgbClr val="BC204B"/>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10" name="Shape 310"/>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Red</a:t>
                </a:r>
              </a:p>
              <a:p>
                <a:pPr algn="ctr">
                  <a:defRPr sz="900">
                    <a:solidFill>
                      <a:srgbClr val="FFFFFF"/>
                    </a:solidFill>
                  </a:defRPr>
                </a:pPr>
                <a:r>
                  <a:t>188 / 32 / 75</a:t>
                </a:r>
              </a:p>
            </p:txBody>
          </p:sp>
        </p:grpSp>
        <p:grpSp>
          <p:nvGrpSpPr>
            <p:cNvPr id="314" name="Group 314"/>
            <p:cNvGrpSpPr/>
            <p:nvPr/>
          </p:nvGrpSpPr>
          <p:grpSpPr>
            <a:xfrm>
              <a:off x="5752324" y="1970094"/>
              <a:ext cx="899075" cy="677636"/>
              <a:chOff x="0" y="0"/>
              <a:chExt cx="899073" cy="677634"/>
            </a:xfrm>
          </p:grpSpPr>
          <p:sp>
            <p:nvSpPr>
              <p:cNvPr id="312" name="Shape 312"/>
              <p:cNvSpPr/>
              <p:nvPr/>
            </p:nvSpPr>
            <p:spPr>
              <a:xfrm>
                <a:off x="0" y="0"/>
                <a:ext cx="899074" cy="677635"/>
              </a:xfrm>
              <a:prstGeom prst="rect">
                <a:avLst/>
              </a:prstGeom>
              <a:solidFill>
                <a:srgbClr val="C6007E"/>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13" name="Shape 313"/>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Pink</a:t>
                </a:r>
              </a:p>
              <a:p>
                <a:pPr algn="ctr">
                  <a:defRPr sz="900">
                    <a:solidFill>
                      <a:srgbClr val="FFFFFF"/>
                    </a:solidFill>
                  </a:defRPr>
                </a:pPr>
                <a:r>
                  <a:t>198 / 0 / 126</a:t>
                </a:r>
              </a:p>
            </p:txBody>
          </p:sp>
        </p:grpSp>
        <p:grpSp>
          <p:nvGrpSpPr>
            <p:cNvPr id="317" name="Group 317"/>
            <p:cNvGrpSpPr/>
            <p:nvPr/>
          </p:nvGrpSpPr>
          <p:grpSpPr>
            <a:xfrm>
              <a:off x="813307" y="2893244"/>
              <a:ext cx="899075" cy="677636"/>
              <a:chOff x="0" y="0"/>
              <a:chExt cx="899073" cy="677634"/>
            </a:xfrm>
          </p:grpSpPr>
          <p:sp>
            <p:nvSpPr>
              <p:cNvPr id="315" name="Shape 315"/>
              <p:cNvSpPr/>
              <p:nvPr/>
            </p:nvSpPr>
            <p:spPr>
              <a:xfrm>
                <a:off x="0" y="0"/>
                <a:ext cx="899074" cy="677635"/>
              </a:xfrm>
              <a:prstGeom prst="rect">
                <a:avLst/>
              </a:prstGeom>
              <a:solidFill>
                <a:srgbClr val="00338D"/>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16" name="Shape 316"/>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KPMG Blue</a:t>
                </a:r>
              </a:p>
              <a:p>
                <a:pPr algn="ctr">
                  <a:defRPr sz="900">
                    <a:solidFill>
                      <a:srgbClr val="FFFFFF"/>
                    </a:solidFill>
                  </a:defRPr>
                </a:pPr>
                <a:r>
                  <a:t>0 / 51 / 141</a:t>
                </a:r>
              </a:p>
            </p:txBody>
          </p:sp>
        </p:grpSp>
        <p:grpSp>
          <p:nvGrpSpPr>
            <p:cNvPr id="320" name="Group 320"/>
            <p:cNvGrpSpPr/>
            <p:nvPr/>
          </p:nvGrpSpPr>
          <p:grpSpPr>
            <a:xfrm>
              <a:off x="3776717" y="2893244"/>
              <a:ext cx="899075" cy="677636"/>
              <a:chOff x="0" y="0"/>
              <a:chExt cx="899073" cy="677634"/>
            </a:xfrm>
          </p:grpSpPr>
          <p:sp>
            <p:nvSpPr>
              <p:cNvPr id="318" name="Shape 318"/>
              <p:cNvSpPr/>
              <p:nvPr/>
            </p:nvSpPr>
            <p:spPr>
              <a:xfrm>
                <a:off x="0" y="0"/>
                <a:ext cx="899074" cy="677635"/>
              </a:xfrm>
              <a:prstGeom prst="rect">
                <a:avLst/>
              </a:prstGeom>
              <a:solidFill>
                <a:schemeClr val="accent3"/>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19" name="Shape 319"/>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Medium Blue</a:t>
                </a:r>
              </a:p>
              <a:p>
                <a:pPr algn="ctr">
                  <a:defRPr sz="900">
                    <a:solidFill>
                      <a:srgbClr val="FFFFFF"/>
                    </a:solidFill>
                  </a:defRPr>
                </a:pPr>
                <a:r>
                  <a:t>0 / 94 / 184</a:t>
                </a:r>
              </a:p>
            </p:txBody>
          </p:sp>
        </p:grpSp>
        <p:grpSp>
          <p:nvGrpSpPr>
            <p:cNvPr id="323" name="Group 323"/>
            <p:cNvGrpSpPr/>
            <p:nvPr/>
          </p:nvGrpSpPr>
          <p:grpSpPr>
            <a:xfrm>
              <a:off x="1801111" y="2893244"/>
              <a:ext cx="899075" cy="677636"/>
              <a:chOff x="0" y="0"/>
              <a:chExt cx="899073" cy="677634"/>
            </a:xfrm>
          </p:grpSpPr>
          <p:sp>
            <p:nvSpPr>
              <p:cNvPr id="321" name="Shape 321"/>
              <p:cNvSpPr/>
              <p:nvPr/>
            </p:nvSpPr>
            <p:spPr>
              <a:xfrm>
                <a:off x="0" y="0"/>
                <a:ext cx="899074" cy="677635"/>
              </a:xfrm>
              <a:prstGeom prst="rect">
                <a:avLst/>
              </a:prstGeom>
              <a:solidFill>
                <a:schemeClr val="accent1"/>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22" name="Shape 322"/>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Light Blue</a:t>
                </a:r>
              </a:p>
              <a:p>
                <a:pPr algn="ctr">
                  <a:defRPr sz="900">
                    <a:solidFill>
                      <a:srgbClr val="FFFFFF"/>
                    </a:solidFill>
                  </a:defRPr>
                </a:pPr>
                <a:r>
                  <a:t>0 / 145 / 218</a:t>
                </a:r>
              </a:p>
            </p:txBody>
          </p:sp>
        </p:grpSp>
        <p:grpSp>
          <p:nvGrpSpPr>
            <p:cNvPr id="326" name="Group 326"/>
            <p:cNvGrpSpPr/>
            <p:nvPr/>
          </p:nvGrpSpPr>
          <p:grpSpPr>
            <a:xfrm>
              <a:off x="2788914" y="2893244"/>
              <a:ext cx="899075" cy="677636"/>
              <a:chOff x="0" y="0"/>
              <a:chExt cx="899073" cy="677634"/>
            </a:xfrm>
          </p:grpSpPr>
          <p:sp>
            <p:nvSpPr>
              <p:cNvPr id="324" name="Shape 324"/>
              <p:cNvSpPr/>
              <p:nvPr/>
            </p:nvSpPr>
            <p:spPr>
              <a:xfrm>
                <a:off x="0" y="0"/>
                <a:ext cx="899074" cy="677635"/>
              </a:xfrm>
              <a:prstGeom prst="rect">
                <a:avLst/>
              </a:prstGeom>
              <a:solidFill>
                <a:schemeClr val="accent2"/>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25" name="Shape 325"/>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Light Purple</a:t>
                </a:r>
              </a:p>
              <a:p>
                <a:pPr algn="ctr">
                  <a:defRPr sz="900">
                    <a:solidFill>
                      <a:srgbClr val="FFFFFF"/>
                    </a:solidFill>
                  </a:defRPr>
                </a:pPr>
                <a:r>
                  <a:t>109 / 32 / 119</a:t>
                </a:r>
              </a:p>
            </p:txBody>
          </p:sp>
        </p:grpSp>
        <p:grpSp>
          <p:nvGrpSpPr>
            <p:cNvPr id="329" name="Group 329"/>
            <p:cNvGrpSpPr/>
            <p:nvPr/>
          </p:nvGrpSpPr>
          <p:grpSpPr>
            <a:xfrm>
              <a:off x="4764521" y="2893244"/>
              <a:ext cx="899075" cy="677636"/>
              <a:chOff x="0" y="0"/>
              <a:chExt cx="899073" cy="677634"/>
            </a:xfrm>
          </p:grpSpPr>
          <p:sp>
            <p:nvSpPr>
              <p:cNvPr id="327" name="Shape 327"/>
              <p:cNvSpPr/>
              <p:nvPr/>
            </p:nvSpPr>
            <p:spPr>
              <a:xfrm>
                <a:off x="0" y="0"/>
                <a:ext cx="899074" cy="677635"/>
              </a:xfrm>
              <a:prstGeom prst="rect">
                <a:avLst/>
              </a:prstGeom>
              <a:solidFill>
                <a:schemeClr val="accent4"/>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28" name="Shape 328"/>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Green</a:t>
                </a:r>
              </a:p>
              <a:p>
                <a:pPr algn="ctr">
                  <a:defRPr sz="900">
                    <a:solidFill>
                      <a:srgbClr val="FFFFFF"/>
                    </a:solidFill>
                  </a:defRPr>
                </a:pPr>
                <a:r>
                  <a:t>0 / 163 / 161</a:t>
                </a:r>
              </a:p>
            </p:txBody>
          </p:sp>
        </p:grpSp>
        <p:grpSp>
          <p:nvGrpSpPr>
            <p:cNvPr id="332" name="Group 332"/>
            <p:cNvGrpSpPr/>
            <p:nvPr/>
          </p:nvGrpSpPr>
          <p:grpSpPr>
            <a:xfrm>
              <a:off x="6740125" y="2893244"/>
              <a:ext cx="899075" cy="677636"/>
              <a:chOff x="0" y="0"/>
              <a:chExt cx="899073" cy="677634"/>
            </a:xfrm>
          </p:grpSpPr>
          <p:sp>
            <p:nvSpPr>
              <p:cNvPr id="330" name="Shape 330"/>
              <p:cNvSpPr/>
              <p:nvPr/>
            </p:nvSpPr>
            <p:spPr>
              <a:xfrm>
                <a:off x="0" y="0"/>
                <a:ext cx="899074" cy="677635"/>
              </a:xfrm>
              <a:prstGeom prst="rect">
                <a:avLst/>
              </a:prstGeom>
              <a:solidFill>
                <a:schemeClr val="accent6"/>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31" name="Shape 331"/>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Light Green</a:t>
                </a:r>
              </a:p>
              <a:p>
                <a:pPr algn="ctr">
                  <a:defRPr sz="900">
                    <a:solidFill>
                      <a:srgbClr val="FFFFFF"/>
                    </a:solidFill>
                  </a:defRPr>
                </a:pPr>
                <a:r>
                  <a:t>67 / 176 / 42</a:t>
                </a:r>
              </a:p>
            </p:txBody>
          </p:sp>
        </p:grpSp>
        <p:grpSp>
          <p:nvGrpSpPr>
            <p:cNvPr id="335" name="Group 335"/>
            <p:cNvGrpSpPr/>
            <p:nvPr/>
          </p:nvGrpSpPr>
          <p:grpSpPr>
            <a:xfrm>
              <a:off x="5752324" y="2893244"/>
              <a:ext cx="899075" cy="677636"/>
              <a:chOff x="0" y="0"/>
              <a:chExt cx="899073" cy="677634"/>
            </a:xfrm>
          </p:grpSpPr>
          <p:sp>
            <p:nvSpPr>
              <p:cNvPr id="333" name="Shape 333"/>
              <p:cNvSpPr/>
              <p:nvPr/>
            </p:nvSpPr>
            <p:spPr>
              <a:xfrm>
                <a:off x="0" y="0"/>
                <a:ext cx="899074" cy="677635"/>
              </a:xfrm>
              <a:prstGeom prst="rect">
                <a:avLst/>
              </a:prstGeom>
              <a:solidFill>
                <a:schemeClr val="accent5"/>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34" name="Shape 334"/>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Yellow</a:t>
                </a:r>
              </a:p>
              <a:p>
                <a:pPr algn="ctr">
                  <a:defRPr sz="900">
                    <a:solidFill>
                      <a:srgbClr val="FFFFFF"/>
                    </a:solidFill>
                  </a:defRPr>
                </a:pPr>
                <a:r>
                  <a:t>234 / 170 / 0</a:t>
                </a:r>
              </a:p>
            </p:txBody>
          </p:sp>
        </p:grpSp>
        <p:grpSp>
          <p:nvGrpSpPr>
            <p:cNvPr id="338" name="Group 338"/>
            <p:cNvGrpSpPr/>
            <p:nvPr/>
          </p:nvGrpSpPr>
          <p:grpSpPr>
            <a:xfrm>
              <a:off x="813307" y="3646269"/>
              <a:ext cx="899075" cy="677636"/>
              <a:chOff x="0" y="0"/>
              <a:chExt cx="899073" cy="677634"/>
            </a:xfrm>
          </p:grpSpPr>
          <p:sp>
            <p:nvSpPr>
              <p:cNvPr id="336" name="Shape 336"/>
              <p:cNvSpPr/>
              <p:nvPr/>
            </p:nvSpPr>
            <p:spPr>
              <a:xfrm>
                <a:off x="0" y="0"/>
                <a:ext cx="899074" cy="677635"/>
              </a:xfrm>
              <a:prstGeom prst="rect">
                <a:avLst/>
              </a:prstGeom>
              <a:solidFill>
                <a:srgbClr val="C6007E"/>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37" name="Shape 337"/>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Pink</a:t>
                </a:r>
              </a:p>
              <a:p>
                <a:pPr algn="ctr">
                  <a:defRPr sz="900">
                    <a:solidFill>
                      <a:srgbClr val="FFFFFF"/>
                    </a:solidFill>
                  </a:defRPr>
                </a:pPr>
                <a:r>
                  <a:t>198 / 0 / 126</a:t>
                </a:r>
              </a:p>
            </p:txBody>
          </p:sp>
        </p:grpSp>
        <p:grpSp>
          <p:nvGrpSpPr>
            <p:cNvPr id="341" name="Group 341"/>
            <p:cNvGrpSpPr/>
            <p:nvPr/>
          </p:nvGrpSpPr>
          <p:grpSpPr>
            <a:xfrm>
              <a:off x="1801111" y="3646269"/>
              <a:ext cx="899075" cy="677636"/>
              <a:chOff x="0" y="0"/>
              <a:chExt cx="899073" cy="677634"/>
            </a:xfrm>
          </p:grpSpPr>
          <p:sp>
            <p:nvSpPr>
              <p:cNvPr id="339" name="Shape 339"/>
              <p:cNvSpPr/>
              <p:nvPr/>
            </p:nvSpPr>
            <p:spPr>
              <a:xfrm>
                <a:off x="0" y="0"/>
                <a:ext cx="899074" cy="677635"/>
              </a:xfrm>
              <a:prstGeom prst="rect">
                <a:avLst/>
              </a:prstGeom>
              <a:solidFill>
                <a:srgbClr val="753F19"/>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40" name="Shape 340"/>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Dark Brown</a:t>
                </a:r>
              </a:p>
              <a:p>
                <a:pPr algn="ctr">
                  <a:defRPr sz="900">
                    <a:solidFill>
                      <a:srgbClr val="FFFFFF"/>
                    </a:solidFill>
                  </a:defRPr>
                </a:pPr>
                <a:r>
                  <a:t>117 / 63 / 25</a:t>
                </a:r>
              </a:p>
            </p:txBody>
          </p:sp>
        </p:grpSp>
        <p:grpSp>
          <p:nvGrpSpPr>
            <p:cNvPr id="344" name="Group 344"/>
            <p:cNvGrpSpPr/>
            <p:nvPr/>
          </p:nvGrpSpPr>
          <p:grpSpPr>
            <a:xfrm>
              <a:off x="2788914" y="3646269"/>
              <a:ext cx="899075" cy="677636"/>
              <a:chOff x="0" y="0"/>
              <a:chExt cx="899073" cy="677634"/>
            </a:xfrm>
          </p:grpSpPr>
          <p:sp>
            <p:nvSpPr>
              <p:cNvPr id="342" name="Shape 342"/>
              <p:cNvSpPr/>
              <p:nvPr/>
            </p:nvSpPr>
            <p:spPr>
              <a:xfrm>
                <a:off x="0" y="0"/>
                <a:ext cx="899074" cy="677635"/>
              </a:xfrm>
              <a:prstGeom prst="rect">
                <a:avLst/>
              </a:prstGeom>
              <a:solidFill>
                <a:srgbClr val="9B642E"/>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43" name="Shape 343"/>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Light Brown</a:t>
                </a:r>
              </a:p>
              <a:p>
                <a:pPr algn="ctr">
                  <a:defRPr sz="900">
                    <a:solidFill>
                      <a:srgbClr val="FFFFFF"/>
                    </a:solidFill>
                  </a:defRPr>
                </a:pPr>
                <a:r>
                  <a:t>155 / 100 / 46</a:t>
                </a:r>
              </a:p>
            </p:txBody>
          </p:sp>
        </p:grpSp>
        <p:grpSp>
          <p:nvGrpSpPr>
            <p:cNvPr id="347" name="Group 347"/>
            <p:cNvGrpSpPr/>
            <p:nvPr/>
          </p:nvGrpSpPr>
          <p:grpSpPr>
            <a:xfrm>
              <a:off x="4764521" y="3646269"/>
              <a:ext cx="899075" cy="677636"/>
              <a:chOff x="0" y="0"/>
              <a:chExt cx="899073" cy="677634"/>
            </a:xfrm>
          </p:grpSpPr>
          <p:sp>
            <p:nvSpPr>
              <p:cNvPr id="345" name="Shape 345"/>
              <p:cNvSpPr/>
              <p:nvPr/>
            </p:nvSpPr>
            <p:spPr>
              <a:xfrm>
                <a:off x="0" y="0"/>
                <a:ext cx="899074" cy="677635"/>
              </a:xfrm>
              <a:prstGeom prst="rect">
                <a:avLst/>
              </a:prstGeom>
              <a:solidFill>
                <a:srgbClr val="E3BC9F"/>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46" name="Shape 346"/>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Beige</a:t>
                </a:r>
              </a:p>
              <a:p>
                <a:pPr algn="ctr">
                  <a:defRPr sz="900">
                    <a:solidFill>
                      <a:srgbClr val="FFFFFF"/>
                    </a:solidFill>
                  </a:defRPr>
                </a:pPr>
                <a:r>
                  <a:t>227 / 188 / 159</a:t>
                </a:r>
              </a:p>
            </p:txBody>
          </p:sp>
        </p:grpSp>
        <p:grpSp>
          <p:nvGrpSpPr>
            <p:cNvPr id="350" name="Group 350"/>
            <p:cNvGrpSpPr/>
            <p:nvPr/>
          </p:nvGrpSpPr>
          <p:grpSpPr>
            <a:xfrm>
              <a:off x="3776717" y="3646269"/>
              <a:ext cx="899075" cy="677636"/>
              <a:chOff x="0" y="0"/>
              <a:chExt cx="899073" cy="677634"/>
            </a:xfrm>
          </p:grpSpPr>
          <p:sp>
            <p:nvSpPr>
              <p:cNvPr id="348" name="Shape 348"/>
              <p:cNvSpPr/>
              <p:nvPr/>
            </p:nvSpPr>
            <p:spPr>
              <a:xfrm>
                <a:off x="0" y="0"/>
                <a:ext cx="899074" cy="677635"/>
              </a:xfrm>
              <a:prstGeom prst="rect">
                <a:avLst/>
              </a:prstGeom>
              <a:solidFill>
                <a:srgbClr val="9D9375"/>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49" name="Shape 349"/>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Olive</a:t>
                </a:r>
              </a:p>
              <a:p>
                <a:pPr algn="ctr">
                  <a:defRPr sz="900">
                    <a:solidFill>
                      <a:srgbClr val="FFFFFF"/>
                    </a:solidFill>
                  </a:defRPr>
                </a:pPr>
                <a:r>
                  <a:t>157 / 147 / 117</a:t>
                </a:r>
              </a:p>
            </p:txBody>
          </p:sp>
        </p:grpSp>
        <p:grpSp>
          <p:nvGrpSpPr>
            <p:cNvPr id="353" name="Group 353"/>
            <p:cNvGrpSpPr/>
            <p:nvPr/>
          </p:nvGrpSpPr>
          <p:grpSpPr>
            <a:xfrm>
              <a:off x="5752324" y="3646269"/>
              <a:ext cx="899075" cy="677636"/>
              <a:chOff x="0" y="0"/>
              <a:chExt cx="899073" cy="677634"/>
            </a:xfrm>
          </p:grpSpPr>
          <p:sp>
            <p:nvSpPr>
              <p:cNvPr id="351" name="Shape 351"/>
              <p:cNvSpPr/>
              <p:nvPr/>
            </p:nvSpPr>
            <p:spPr>
              <a:xfrm>
                <a:off x="0" y="0"/>
                <a:ext cx="899074" cy="677635"/>
              </a:xfrm>
              <a:prstGeom prst="rect">
                <a:avLst/>
              </a:prstGeom>
              <a:solidFill>
                <a:srgbClr val="E36877"/>
              </a:solidFill>
              <a:ln w="12700" cap="flat">
                <a:noFill/>
                <a:miter lim="400000"/>
              </a:ln>
              <a:effectLst/>
            </p:spPr>
            <p:txBody>
              <a:bodyPr wrap="square" lIns="54610" tIns="54610" rIns="54610" bIns="54610" numCol="1" anchor="ctr">
                <a:noAutofit/>
              </a:bodyPr>
              <a:lstStyle/>
              <a:p>
                <a:pPr algn="ctr">
                  <a:defRPr sz="900">
                    <a:solidFill>
                      <a:srgbClr val="FFFFFF"/>
                    </a:solidFill>
                  </a:defRPr>
                </a:pPr>
                <a:endParaRPr/>
              </a:p>
            </p:txBody>
          </p:sp>
          <p:sp>
            <p:nvSpPr>
              <p:cNvPr id="352" name="Shape 352"/>
              <p:cNvSpPr/>
              <p:nvPr/>
            </p:nvSpPr>
            <p:spPr>
              <a:xfrm>
                <a:off x="0" y="159687"/>
                <a:ext cx="899074" cy="358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ctr">
                <a:spAutoFit/>
              </a:bodyPr>
              <a:lstStyle/>
              <a:p>
                <a:pPr algn="ctr">
                  <a:defRPr sz="900">
                    <a:solidFill>
                      <a:srgbClr val="FFFFFF"/>
                    </a:solidFill>
                  </a:defRPr>
                </a:pPr>
                <a:r>
                  <a:t>Light Pink</a:t>
                </a:r>
              </a:p>
              <a:p>
                <a:pPr algn="ctr">
                  <a:defRPr sz="900">
                    <a:solidFill>
                      <a:srgbClr val="FFFFFF"/>
                    </a:solidFill>
                  </a:defRPr>
                </a:pPr>
                <a:r>
                  <a:t>227 / 104 / 119</a:t>
                </a:r>
              </a:p>
            </p:txBody>
          </p:sp>
        </p:grpSp>
        <p:sp>
          <p:nvSpPr>
            <p:cNvPr id="354" name="Shape 354"/>
            <p:cNvSpPr/>
            <p:nvPr/>
          </p:nvSpPr>
          <p:spPr>
            <a:xfrm>
              <a:off x="-1" y="2893244"/>
              <a:ext cx="813308" cy="275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1000" b="1">
                  <a:solidFill>
                    <a:srgbClr val="00338D"/>
                  </a:solidFill>
                </a:defRPr>
              </a:lvl1pPr>
            </a:lstStyle>
            <a:p>
              <a:r>
                <a:t>Colour order for graphs</a:t>
              </a:r>
            </a:p>
          </p:txBody>
        </p:sp>
      </p:gr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FINAL SLIDE">
    <p:spTree>
      <p:nvGrpSpPr>
        <p:cNvPr id="1" name=""/>
        <p:cNvGrpSpPr/>
        <p:nvPr/>
      </p:nvGrpSpPr>
      <p:grpSpPr>
        <a:xfrm>
          <a:off x="0" y="0"/>
          <a:ext cx="0" cy="0"/>
          <a:chOff x="0" y="0"/>
          <a:chExt cx="0" cy="0"/>
        </a:xfrm>
      </p:grpSpPr>
      <p:grpSp>
        <p:nvGrpSpPr>
          <p:cNvPr id="381" name="Group 381"/>
          <p:cNvGrpSpPr/>
          <p:nvPr/>
        </p:nvGrpSpPr>
        <p:grpSpPr>
          <a:xfrm>
            <a:off x="1580126" y="2673834"/>
            <a:ext cx="2531497" cy="402493"/>
            <a:chOff x="0" y="0"/>
            <a:chExt cx="2531496" cy="402492"/>
          </a:xfrm>
        </p:grpSpPr>
        <p:grpSp>
          <p:nvGrpSpPr>
            <p:cNvPr id="364" name="Group 364"/>
            <p:cNvGrpSpPr/>
            <p:nvPr/>
          </p:nvGrpSpPr>
          <p:grpSpPr>
            <a:xfrm>
              <a:off x="2129004" y="0"/>
              <a:ext cx="402493" cy="402493"/>
              <a:chOff x="0" y="0"/>
              <a:chExt cx="402491" cy="402492"/>
            </a:xfrm>
          </p:grpSpPr>
          <p:pic>
            <p:nvPicPr>
              <p:cNvPr id="362" name="image3.png"/>
              <p:cNvPicPr>
                <a:picLocks noChangeAspect="1"/>
              </p:cNvPicPr>
              <p:nvPr/>
            </p:nvPicPr>
            <p:blipFill>
              <a:blip r:embed="rId2">
                <a:extLst/>
              </a:blip>
              <a:stretch>
                <a:fillRect/>
              </a:stretch>
            </p:blipFill>
            <p:spPr>
              <a:xfrm>
                <a:off x="0" y="0"/>
                <a:ext cx="402492" cy="402493"/>
              </a:xfrm>
              <a:prstGeom prst="rect">
                <a:avLst/>
              </a:prstGeom>
              <a:ln w="12700" cap="flat">
                <a:noFill/>
                <a:miter lim="400000"/>
              </a:ln>
              <a:effectLst/>
            </p:spPr>
          </p:pic>
          <p:sp>
            <p:nvSpPr>
              <p:cNvPr id="363" name="Shape 363"/>
              <p:cNvSpPr/>
              <p:nvPr/>
            </p:nvSpPr>
            <p:spPr>
              <a:xfrm>
                <a:off x="74535" y="102994"/>
                <a:ext cx="253422" cy="192438"/>
              </a:xfrm>
              <a:custGeom>
                <a:avLst/>
                <a:gdLst/>
                <a:ahLst/>
                <a:cxnLst>
                  <a:cxn ang="0">
                    <a:pos x="wd2" y="hd2"/>
                  </a:cxn>
                  <a:cxn ang="5400000">
                    <a:pos x="wd2" y="hd2"/>
                  </a:cxn>
                  <a:cxn ang="10800000">
                    <a:pos x="wd2" y="hd2"/>
                  </a:cxn>
                  <a:cxn ang="16200000">
                    <a:pos x="wd2" y="hd2"/>
                  </a:cxn>
                </a:cxnLst>
                <a:rect l="0" t="0" r="r" b="b"/>
                <a:pathLst>
                  <a:path w="21600" h="21600" extrusionOk="0">
                    <a:moveTo>
                      <a:pt x="18366" y="0"/>
                    </a:moveTo>
                    <a:lnTo>
                      <a:pt x="3234" y="0"/>
                    </a:lnTo>
                    <a:lnTo>
                      <a:pt x="2541" y="152"/>
                    </a:lnTo>
                    <a:lnTo>
                      <a:pt x="1964" y="304"/>
                    </a:lnTo>
                    <a:lnTo>
                      <a:pt x="1386" y="761"/>
                    </a:lnTo>
                    <a:lnTo>
                      <a:pt x="924" y="1217"/>
                    </a:lnTo>
                    <a:lnTo>
                      <a:pt x="462" y="1825"/>
                    </a:lnTo>
                    <a:lnTo>
                      <a:pt x="0" y="3346"/>
                    </a:lnTo>
                    <a:lnTo>
                      <a:pt x="0" y="18254"/>
                    </a:lnTo>
                    <a:lnTo>
                      <a:pt x="462" y="19775"/>
                    </a:lnTo>
                    <a:lnTo>
                      <a:pt x="924" y="20383"/>
                    </a:lnTo>
                    <a:lnTo>
                      <a:pt x="1386" y="20839"/>
                    </a:lnTo>
                    <a:lnTo>
                      <a:pt x="1964" y="21296"/>
                    </a:lnTo>
                    <a:lnTo>
                      <a:pt x="2541" y="21448"/>
                    </a:lnTo>
                    <a:lnTo>
                      <a:pt x="3234" y="21600"/>
                    </a:lnTo>
                    <a:lnTo>
                      <a:pt x="18366" y="21600"/>
                    </a:lnTo>
                    <a:lnTo>
                      <a:pt x="19059" y="21448"/>
                    </a:lnTo>
                    <a:lnTo>
                      <a:pt x="19636" y="21296"/>
                    </a:lnTo>
                    <a:lnTo>
                      <a:pt x="20214" y="20839"/>
                    </a:lnTo>
                    <a:lnTo>
                      <a:pt x="20676" y="20383"/>
                    </a:lnTo>
                    <a:lnTo>
                      <a:pt x="21022" y="19775"/>
                    </a:lnTo>
                    <a:lnTo>
                      <a:pt x="21369" y="19014"/>
                    </a:lnTo>
                    <a:lnTo>
                      <a:pt x="21484" y="18254"/>
                    </a:lnTo>
                    <a:lnTo>
                      <a:pt x="21600" y="17341"/>
                    </a:lnTo>
                    <a:lnTo>
                      <a:pt x="21600" y="4259"/>
                    </a:lnTo>
                    <a:lnTo>
                      <a:pt x="21484" y="3346"/>
                    </a:lnTo>
                    <a:lnTo>
                      <a:pt x="21369" y="2586"/>
                    </a:lnTo>
                    <a:lnTo>
                      <a:pt x="21022" y="1825"/>
                    </a:lnTo>
                    <a:lnTo>
                      <a:pt x="20676" y="1217"/>
                    </a:lnTo>
                    <a:lnTo>
                      <a:pt x="20214" y="761"/>
                    </a:lnTo>
                    <a:lnTo>
                      <a:pt x="19636" y="304"/>
                    </a:lnTo>
                    <a:lnTo>
                      <a:pt x="19059" y="152"/>
                    </a:lnTo>
                    <a:lnTo>
                      <a:pt x="18366" y="0"/>
                    </a:lnTo>
                    <a:close/>
                    <a:moveTo>
                      <a:pt x="7624" y="15515"/>
                    </a:moveTo>
                    <a:lnTo>
                      <a:pt x="7624" y="6085"/>
                    </a:lnTo>
                    <a:lnTo>
                      <a:pt x="13861" y="10800"/>
                    </a:lnTo>
                    <a:lnTo>
                      <a:pt x="7624" y="15515"/>
                    </a:lnTo>
                    <a:close/>
                  </a:path>
                </a:pathLst>
              </a:custGeom>
              <a:solidFill>
                <a:srgbClr val="FFFFFF"/>
              </a:solidFill>
              <a:ln w="12700" cap="flat">
                <a:noFill/>
                <a:miter lim="400000"/>
              </a:ln>
              <a:effectLst/>
            </p:spPr>
            <p:txBody>
              <a:bodyPr wrap="square" lIns="54610" tIns="54610" rIns="54610" bIns="54610" numCol="1" anchor="t">
                <a:noAutofit/>
              </a:bodyPr>
              <a:lstStyle/>
              <a:p>
                <a:endParaRPr/>
              </a:p>
            </p:txBody>
          </p:sp>
        </p:grpSp>
        <p:grpSp>
          <p:nvGrpSpPr>
            <p:cNvPr id="367" name="Group 367"/>
            <p:cNvGrpSpPr/>
            <p:nvPr/>
          </p:nvGrpSpPr>
          <p:grpSpPr>
            <a:xfrm>
              <a:off x="1707540" y="4065"/>
              <a:ext cx="390296" cy="390296"/>
              <a:chOff x="0" y="0"/>
              <a:chExt cx="390294" cy="390295"/>
            </a:xfrm>
          </p:grpSpPr>
          <p:sp>
            <p:nvSpPr>
              <p:cNvPr id="365" name="Shape 365"/>
              <p:cNvSpPr/>
              <p:nvPr/>
            </p:nvSpPr>
            <p:spPr>
              <a:xfrm>
                <a:off x="0" y="0"/>
                <a:ext cx="390295" cy="390296"/>
              </a:xfrm>
              <a:custGeom>
                <a:avLst/>
                <a:gdLst/>
                <a:ahLst/>
                <a:cxnLst>
                  <a:cxn ang="0">
                    <a:pos x="wd2" y="hd2"/>
                  </a:cxn>
                  <a:cxn ang="5400000">
                    <a:pos x="wd2" y="hd2"/>
                  </a:cxn>
                  <a:cxn ang="10800000">
                    <a:pos x="wd2" y="hd2"/>
                  </a:cxn>
                  <a:cxn ang="16200000">
                    <a:pos x="wd2" y="hd2"/>
                  </a:cxn>
                </a:cxnLst>
                <a:rect l="0" t="0" r="r" b="b"/>
                <a:pathLst>
                  <a:path w="21600" h="21600" extrusionOk="0">
                    <a:moveTo>
                      <a:pt x="20400" y="21600"/>
                    </a:moveTo>
                    <a:lnTo>
                      <a:pt x="20700" y="21600"/>
                    </a:lnTo>
                    <a:lnTo>
                      <a:pt x="20925" y="21525"/>
                    </a:lnTo>
                    <a:lnTo>
                      <a:pt x="21300" y="21300"/>
                    </a:lnTo>
                    <a:lnTo>
                      <a:pt x="21525" y="20925"/>
                    </a:lnTo>
                    <a:lnTo>
                      <a:pt x="21600" y="20700"/>
                    </a:lnTo>
                    <a:lnTo>
                      <a:pt x="21600" y="975"/>
                    </a:lnTo>
                    <a:lnTo>
                      <a:pt x="21525" y="750"/>
                    </a:lnTo>
                    <a:lnTo>
                      <a:pt x="21300" y="375"/>
                    </a:lnTo>
                    <a:lnTo>
                      <a:pt x="20925" y="150"/>
                    </a:lnTo>
                    <a:lnTo>
                      <a:pt x="20700" y="75"/>
                    </a:lnTo>
                    <a:lnTo>
                      <a:pt x="20400" y="0"/>
                    </a:lnTo>
                    <a:lnTo>
                      <a:pt x="1200" y="0"/>
                    </a:lnTo>
                    <a:lnTo>
                      <a:pt x="750" y="150"/>
                    </a:lnTo>
                    <a:lnTo>
                      <a:pt x="375" y="375"/>
                    </a:lnTo>
                    <a:lnTo>
                      <a:pt x="150" y="750"/>
                    </a:lnTo>
                    <a:lnTo>
                      <a:pt x="0" y="1200"/>
                    </a:lnTo>
                    <a:lnTo>
                      <a:pt x="0" y="20400"/>
                    </a:lnTo>
                    <a:lnTo>
                      <a:pt x="75" y="20700"/>
                    </a:lnTo>
                    <a:lnTo>
                      <a:pt x="150" y="20925"/>
                    </a:lnTo>
                    <a:lnTo>
                      <a:pt x="375" y="21300"/>
                    </a:lnTo>
                    <a:lnTo>
                      <a:pt x="750" y="21525"/>
                    </a:lnTo>
                    <a:lnTo>
                      <a:pt x="975" y="21600"/>
                    </a:lnTo>
                    <a:lnTo>
                      <a:pt x="20400" y="21600"/>
                    </a:lnTo>
                    <a:close/>
                  </a:path>
                </a:pathLst>
              </a:custGeom>
              <a:solidFill>
                <a:srgbClr val="E52728"/>
              </a:solidFill>
              <a:ln w="12700" cap="flat">
                <a:noFill/>
                <a:miter lim="400000"/>
              </a:ln>
              <a:effectLst/>
            </p:spPr>
            <p:txBody>
              <a:bodyPr wrap="square" lIns="54610" tIns="54610" rIns="54610" bIns="54610" numCol="1" anchor="t">
                <a:noAutofit/>
              </a:bodyPr>
              <a:lstStyle/>
              <a:p>
                <a:endParaRPr/>
              </a:p>
            </p:txBody>
          </p:sp>
          <p:sp>
            <p:nvSpPr>
              <p:cNvPr id="366" name="Shape 366"/>
              <p:cNvSpPr/>
              <p:nvPr/>
            </p:nvSpPr>
            <p:spPr>
              <a:xfrm>
                <a:off x="51497" y="73180"/>
                <a:ext cx="290012" cy="235804"/>
              </a:xfrm>
              <a:custGeom>
                <a:avLst/>
                <a:gdLst/>
                <a:ahLst/>
                <a:cxnLst>
                  <a:cxn ang="0">
                    <a:pos x="wd2" y="hd2"/>
                  </a:cxn>
                  <a:cxn ang="5400000">
                    <a:pos x="wd2" y="hd2"/>
                  </a:cxn>
                  <a:cxn ang="10800000">
                    <a:pos x="wd2" y="hd2"/>
                  </a:cxn>
                  <a:cxn ang="16200000">
                    <a:pos x="wd2" y="hd2"/>
                  </a:cxn>
                </a:cxnLst>
                <a:rect l="0" t="0" r="r" b="b"/>
                <a:pathLst>
                  <a:path w="21600" h="21600" extrusionOk="0">
                    <a:moveTo>
                      <a:pt x="14736" y="4841"/>
                    </a:moveTo>
                    <a:lnTo>
                      <a:pt x="14736" y="4593"/>
                    </a:lnTo>
                    <a:lnTo>
                      <a:pt x="14837" y="4097"/>
                    </a:lnTo>
                    <a:lnTo>
                      <a:pt x="15039" y="3848"/>
                    </a:lnTo>
                    <a:lnTo>
                      <a:pt x="15342" y="3724"/>
                    </a:lnTo>
                    <a:lnTo>
                      <a:pt x="16553" y="3724"/>
                    </a:lnTo>
                    <a:lnTo>
                      <a:pt x="17058" y="3972"/>
                    </a:lnTo>
                    <a:lnTo>
                      <a:pt x="17563" y="4345"/>
                    </a:lnTo>
                    <a:lnTo>
                      <a:pt x="17966" y="4841"/>
                    </a:lnTo>
                    <a:lnTo>
                      <a:pt x="18370" y="5586"/>
                    </a:lnTo>
                    <a:lnTo>
                      <a:pt x="18673" y="6455"/>
                    </a:lnTo>
                    <a:lnTo>
                      <a:pt x="18673" y="7697"/>
                    </a:lnTo>
                    <a:lnTo>
                      <a:pt x="18572" y="8193"/>
                    </a:lnTo>
                    <a:lnTo>
                      <a:pt x="18168" y="8690"/>
                    </a:lnTo>
                    <a:lnTo>
                      <a:pt x="17865" y="8814"/>
                    </a:lnTo>
                    <a:lnTo>
                      <a:pt x="17664" y="8690"/>
                    </a:lnTo>
                    <a:lnTo>
                      <a:pt x="17361" y="8566"/>
                    </a:lnTo>
                    <a:lnTo>
                      <a:pt x="17260" y="8317"/>
                    </a:lnTo>
                    <a:lnTo>
                      <a:pt x="17159" y="7945"/>
                    </a:lnTo>
                    <a:lnTo>
                      <a:pt x="17159" y="7697"/>
                    </a:lnTo>
                    <a:lnTo>
                      <a:pt x="17260" y="7076"/>
                    </a:lnTo>
                    <a:lnTo>
                      <a:pt x="17159" y="6455"/>
                    </a:lnTo>
                    <a:lnTo>
                      <a:pt x="16856" y="5959"/>
                    </a:lnTo>
                    <a:lnTo>
                      <a:pt x="16452" y="5586"/>
                    </a:lnTo>
                    <a:lnTo>
                      <a:pt x="15948" y="5462"/>
                    </a:lnTo>
                    <a:lnTo>
                      <a:pt x="15241" y="5462"/>
                    </a:lnTo>
                    <a:lnTo>
                      <a:pt x="15039" y="5338"/>
                    </a:lnTo>
                    <a:lnTo>
                      <a:pt x="14837" y="5090"/>
                    </a:lnTo>
                    <a:lnTo>
                      <a:pt x="14736" y="4841"/>
                    </a:lnTo>
                    <a:close/>
                    <a:moveTo>
                      <a:pt x="14030" y="1366"/>
                    </a:moveTo>
                    <a:lnTo>
                      <a:pt x="14030" y="869"/>
                    </a:lnTo>
                    <a:lnTo>
                      <a:pt x="14131" y="621"/>
                    </a:lnTo>
                    <a:lnTo>
                      <a:pt x="14434" y="372"/>
                    </a:lnTo>
                    <a:lnTo>
                      <a:pt x="14736" y="248"/>
                    </a:lnTo>
                    <a:lnTo>
                      <a:pt x="15241" y="124"/>
                    </a:lnTo>
                    <a:lnTo>
                      <a:pt x="15847" y="0"/>
                    </a:lnTo>
                    <a:lnTo>
                      <a:pt x="16755" y="124"/>
                    </a:lnTo>
                    <a:lnTo>
                      <a:pt x="17664" y="372"/>
                    </a:lnTo>
                    <a:lnTo>
                      <a:pt x="18370" y="745"/>
                    </a:lnTo>
                    <a:lnTo>
                      <a:pt x="18976" y="1117"/>
                    </a:lnTo>
                    <a:lnTo>
                      <a:pt x="20187" y="2359"/>
                    </a:lnTo>
                    <a:lnTo>
                      <a:pt x="20591" y="3103"/>
                    </a:lnTo>
                    <a:lnTo>
                      <a:pt x="20994" y="3972"/>
                    </a:lnTo>
                    <a:lnTo>
                      <a:pt x="21297" y="4841"/>
                    </a:lnTo>
                    <a:lnTo>
                      <a:pt x="21499" y="5710"/>
                    </a:lnTo>
                    <a:lnTo>
                      <a:pt x="21600" y="7200"/>
                    </a:lnTo>
                    <a:lnTo>
                      <a:pt x="21600" y="8193"/>
                    </a:lnTo>
                    <a:lnTo>
                      <a:pt x="21398" y="9310"/>
                    </a:lnTo>
                    <a:lnTo>
                      <a:pt x="21196" y="9683"/>
                    </a:lnTo>
                    <a:lnTo>
                      <a:pt x="20994" y="9931"/>
                    </a:lnTo>
                    <a:lnTo>
                      <a:pt x="20288" y="9931"/>
                    </a:lnTo>
                    <a:lnTo>
                      <a:pt x="19985" y="9807"/>
                    </a:lnTo>
                    <a:lnTo>
                      <a:pt x="19783" y="9434"/>
                    </a:lnTo>
                    <a:lnTo>
                      <a:pt x="19783" y="8690"/>
                    </a:lnTo>
                    <a:lnTo>
                      <a:pt x="19985" y="7200"/>
                    </a:lnTo>
                    <a:lnTo>
                      <a:pt x="19884" y="6083"/>
                    </a:lnTo>
                    <a:lnTo>
                      <a:pt x="19783" y="5462"/>
                    </a:lnTo>
                    <a:lnTo>
                      <a:pt x="19581" y="4841"/>
                    </a:lnTo>
                    <a:lnTo>
                      <a:pt x="19279" y="4221"/>
                    </a:lnTo>
                    <a:lnTo>
                      <a:pt x="18875" y="3724"/>
                    </a:lnTo>
                    <a:lnTo>
                      <a:pt x="18572" y="3228"/>
                    </a:lnTo>
                    <a:lnTo>
                      <a:pt x="18067" y="2855"/>
                    </a:lnTo>
                    <a:lnTo>
                      <a:pt x="17664" y="2607"/>
                    </a:lnTo>
                    <a:lnTo>
                      <a:pt x="17159" y="2359"/>
                    </a:lnTo>
                    <a:lnTo>
                      <a:pt x="16553" y="2110"/>
                    </a:lnTo>
                    <a:lnTo>
                      <a:pt x="15948" y="2110"/>
                    </a:lnTo>
                    <a:lnTo>
                      <a:pt x="15039" y="2234"/>
                    </a:lnTo>
                    <a:lnTo>
                      <a:pt x="14636" y="2234"/>
                    </a:lnTo>
                    <a:lnTo>
                      <a:pt x="14434" y="2110"/>
                    </a:lnTo>
                    <a:lnTo>
                      <a:pt x="14131" y="1738"/>
                    </a:lnTo>
                    <a:lnTo>
                      <a:pt x="14030" y="1366"/>
                    </a:lnTo>
                    <a:close/>
                    <a:moveTo>
                      <a:pt x="8378" y="14772"/>
                    </a:moveTo>
                    <a:lnTo>
                      <a:pt x="8479" y="15021"/>
                    </a:lnTo>
                    <a:lnTo>
                      <a:pt x="8680" y="15145"/>
                    </a:lnTo>
                    <a:lnTo>
                      <a:pt x="8983" y="15145"/>
                    </a:lnTo>
                    <a:lnTo>
                      <a:pt x="9185" y="15021"/>
                    </a:lnTo>
                    <a:lnTo>
                      <a:pt x="9286" y="14772"/>
                    </a:lnTo>
                    <a:lnTo>
                      <a:pt x="9286" y="14400"/>
                    </a:lnTo>
                    <a:lnTo>
                      <a:pt x="9084" y="14152"/>
                    </a:lnTo>
                    <a:lnTo>
                      <a:pt x="8781" y="14152"/>
                    </a:lnTo>
                    <a:lnTo>
                      <a:pt x="8579" y="14276"/>
                    </a:lnTo>
                    <a:lnTo>
                      <a:pt x="8479" y="14400"/>
                    </a:lnTo>
                    <a:lnTo>
                      <a:pt x="8378" y="14648"/>
                    </a:lnTo>
                    <a:lnTo>
                      <a:pt x="8378" y="14772"/>
                    </a:lnTo>
                    <a:close/>
                    <a:moveTo>
                      <a:pt x="5955" y="16510"/>
                    </a:moveTo>
                    <a:lnTo>
                      <a:pt x="6157" y="17007"/>
                    </a:lnTo>
                    <a:lnTo>
                      <a:pt x="6460" y="17255"/>
                    </a:lnTo>
                    <a:lnTo>
                      <a:pt x="6964" y="17379"/>
                    </a:lnTo>
                    <a:lnTo>
                      <a:pt x="7368" y="17379"/>
                    </a:lnTo>
                    <a:lnTo>
                      <a:pt x="7772" y="17007"/>
                    </a:lnTo>
                    <a:lnTo>
                      <a:pt x="8075" y="16634"/>
                    </a:lnTo>
                    <a:lnTo>
                      <a:pt x="8277" y="16262"/>
                    </a:lnTo>
                    <a:lnTo>
                      <a:pt x="8277" y="15641"/>
                    </a:lnTo>
                    <a:lnTo>
                      <a:pt x="8075" y="15145"/>
                    </a:lnTo>
                    <a:lnTo>
                      <a:pt x="7671" y="14897"/>
                    </a:lnTo>
                    <a:lnTo>
                      <a:pt x="7267" y="14772"/>
                    </a:lnTo>
                    <a:lnTo>
                      <a:pt x="6864" y="14897"/>
                    </a:lnTo>
                    <a:lnTo>
                      <a:pt x="6359" y="15145"/>
                    </a:lnTo>
                    <a:lnTo>
                      <a:pt x="6056" y="15517"/>
                    </a:lnTo>
                    <a:lnTo>
                      <a:pt x="5955" y="15890"/>
                    </a:lnTo>
                    <a:lnTo>
                      <a:pt x="5955" y="16510"/>
                    </a:lnTo>
                    <a:close/>
                    <a:moveTo>
                      <a:pt x="4946" y="17007"/>
                    </a:moveTo>
                    <a:lnTo>
                      <a:pt x="4744" y="16262"/>
                    </a:lnTo>
                    <a:lnTo>
                      <a:pt x="4744" y="15641"/>
                    </a:lnTo>
                    <a:lnTo>
                      <a:pt x="4845" y="14897"/>
                    </a:lnTo>
                    <a:lnTo>
                      <a:pt x="5047" y="14152"/>
                    </a:lnTo>
                    <a:lnTo>
                      <a:pt x="5350" y="13531"/>
                    </a:lnTo>
                    <a:lnTo>
                      <a:pt x="5753" y="12910"/>
                    </a:lnTo>
                    <a:lnTo>
                      <a:pt x="6258" y="12414"/>
                    </a:lnTo>
                    <a:lnTo>
                      <a:pt x="6864" y="12041"/>
                    </a:lnTo>
                    <a:lnTo>
                      <a:pt x="7671" y="11793"/>
                    </a:lnTo>
                    <a:lnTo>
                      <a:pt x="8479" y="11669"/>
                    </a:lnTo>
                    <a:lnTo>
                      <a:pt x="8983" y="11669"/>
                    </a:lnTo>
                    <a:lnTo>
                      <a:pt x="9387" y="11793"/>
                    </a:lnTo>
                    <a:lnTo>
                      <a:pt x="9993" y="12041"/>
                    </a:lnTo>
                    <a:lnTo>
                      <a:pt x="10598" y="12414"/>
                    </a:lnTo>
                    <a:lnTo>
                      <a:pt x="11002" y="12910"/>
                    </a:lnTo>
                    <a:lnTo>
                      <a:pt x="11305" y="13531"/>
                    </a:lnTo>
                    <a:lnTo>
                      <a:pt x="11507" y="14276"/>
                    </a:lnTo>
                    <a:lnTo>
                      <a:pt x="11607" y="15021"/>
                    </a:lnTo>
                    <a:lnTo>
                      <a:pt x="11607" y="15641"/>
                    </a:lnTo>
                    <a:lnTo>
                      <a:pt x="11406" y="16386"/>
                    </a:lnTo>
                    <a:lnTo>
                      <a:pt x="11002" y="17131"/>
                    </a:lnTo>
                    <a:lnTo>
                      <a:pt x="10598" y="17752"/>
                    </a:lnTo>
                    <a:lnTo>
                      <a:pt x="10093" y="18248"/>
                    </a:lnTo>
                    <a:lnTo>
                      <a:pt x="9488" y="18621"/>
                    </a:lnTo>
                    <a:lnTo>
                      <a:pt x="8680" y="18993"/>
                    </a:lnTo>
                    <a:lnTo>
                      <a:pt x="7873" y="19117"/>
                    </a:lnTo>
                    <a:lnTo>
                      <a:pt x="7267" y="18993"/>
                    </a:lnTo>
                    <a:lnTo>
                      <a:pt x="6763" y="18869"/>
                    </a:lnTo>
                    <a:lnTo>
                      <a:pt x="6157" y="18497"/>
                    </a:lnTo>
                    <a:lnTo>
                      <a:pt x="5652" y="18124"/>
                    </a:lnTo>
                    <a:lnTo>
                      <a:pt x="5249" y="17628"/>
                    </a:lnTo>
                    <a:lnTo>
                      <a:pt x="4946" y="17007"/>
                    </a:lnTo>
                    <a:close/>
                    <a:moveTo>
                      <a:pt x="2120" y="15641"/>
                    </a:moveTo>
                    <a:lnTo>
                      <a:pt x="2321" y="16634"/>
                    </a:lnTo>
                    <a:lnTo>
                      <a:pt x="2523" y="17131"/>
                    </a:lnTo>
                    <a:lnTo>
                      <a:pt x="2826" y="17628"/>
                    </a:lnTo>
                    <a:lnTo>
                      <a:pt x="3432" y="18372"/>
                    </a:lnTo>
                    <a:lnTo>
                      <a:pt x="4340" y="19117"/>
                    </a:lnTo>
                    <a:lnTo>
                      <a:pt x="5148" y="19490"/>
                    </a:lnTo>
                    <a:lnTo>
                      <a:pt x="6056" y="19862"/>
                    </a:lnTo>
                    <a:lnTo>
                      <a:pt x="6964" y="20110"/>
                    </a:lnTo>
                    <a:lnTo>
                      <a:pt x="9084" y="20110"/>
                    </a:lnTo>
                    <a:lnTo>
                      <a:pt x="10396" y="19862"/>
                    </a:lnTo>
                    <a:lnTo>
                      <a:pt x="11507" y="19366"/>
                    </a:lnTo>
                    <a:lnTo>
                      <a:pt x="12617" y="18745"/>
                    </a:lnTo>
                    <a:lnTo>
                      <a:pt x="13525" y="18000"/>
                    </a:lnTo>
                    <a:lnTo>
                      <a:pt x="14232" y="17131"/>
                    </a:lnTo>
                    <a:lnTo>
                      <a:pt x="14736" y="16262"/>
                    </a:lnTo>
                    <a:lnTo>
                      <a:pt x="15039" y="15393"/>
                    </a:lnTo>
                    <a:lnTo>
                      <a:pt x="15140" y="14400"/>
                    </a:lnTo>
                    <a:lnTo>
                      <a:pt x="15140" y="14028"/>
                    </a:lnTo>
                    <a:lnTo>
                      <a:pt x="14938" y="13034"/>
                    </a:lnTo>
                    <a:lnTo>
                      <a:pt x="14535" y="12041"/>
                    </a:lnTo>
                    <a:lnTo>
                      <a:pt x="13828" y="11297"/>
                    </a:lnTo>
                    <a:lnTo>
                      <a:pt x="12920" y="10552"/>
                    </a:lnTo>
                    <a:lnTo>
                      <a:pt x="12112" y="10055"/>
                    </a:lnTo>
                    <a:lnTo>
                      <a:pt x="10295" y="9559"/>
                    </a:lnTo>
                    <a:lnTo>
                      <a:pt x="8176" y="9559"/>
                    </a:lnTo>
                    <a:lnTo>
                      <a:pt x="7368" y="9683"/>
                    </a:lnTo>
                    <a:lnTo>
                      <a:pt x="6561" y="9931"/>
                    </a:lnTo>
                    <a:lnTo>
                      <a:pt x="5753" y="10303"/>
                    </a:lnTo>
                    <a:lnTo>
                      <a:pt x="5047" y="10676"/>
                    </a:lnTo>
                    <a:lnTo>
                      <a:pt x="4340" y="11172"/>
                    </a:lnTo>
                    <a:lnTo>
                      <a:pt x="3735" y="11669"/>
                    </a:lnTo>
                    <a:lnTo>
                      <a:pt x="3230" y="12290"/>
                    </a:lnTo>
                    <a:lnTo>
                      <a:pt x="2826" y="12910"/>
                    </a:lnTo>
                    <a:lnTo>
                      <a:pt x="2523" y="13407"/>
                    </a:lnTo>
                    <a:lnTo>
                      <a:pt x="2321" y="14028"/>
                    </a:lnTo>
                    <a:lnTo>
                      <a:pt x="2120" y="15269"/>
                    </a:lnTo>
                    <a:lnTo>
                      <a:pt x="2120" y="15641"/>
                    </a:lnTo>
                    <a:close/>
                    <a:moveTo>
                      <a:pt x="0" y="14524"/>
                    </a:moveTo>
                    <a:lnTo>
                      <a:pt x="0" y="13655"/>
                    </a:lnTo>
                    <a:lnTo>
                      <a:pt x="404" y="11917"/>
                    </a:lnTo>
                    <a:lnTo>
                      <a:pt x="807" y="10924"/>
                    </a:lnTo>
                    <a:lnTo>
                      <a:pt x="1211" y="10055"/>
                    </a:lnTo>
                    <a:lnTo>
                      <a:pt x="2422" y="8069"/>
                    </a:lnTo>
                    <a:lnTo>
                      <a:pt x="3230" y="7076"/>
                    </a:lnTo>
                    <a:lnTo>
                      <a:pt x="4239" y="5959"/>
                    </a:lnTo>
                    <a:lnTo>
                      <a:pt x="5249" y="4966"/>
                    </a:lnTo>
                    <a:lnTo>
                      <a:pt x="6258" y="4221"/>
                    </a:lnTo>
                    <a:lnTo>
                      <a:pt x="7368" y="3600"/>
                    </a:lnTo>
                    <a:lnTo>
                      <a:pt x="8277" y="3228"/>
                    </a:lnTo>
                    <a:lnTo>
                      <a:pt x="8983" y="3103"/>
                    </a:lnTo>
                    <a:lnTo>
                      <a:pt x="9387" y="3103"/>
                    </a:lnTo>
                    <a:lnTo>
                      <a:pt x="9791" y="3228"/>
                    </a:lnTo>
                    <a:lnTo>
                      <a:pt x="9993" y="3352"/>
                    </a:lnTo>
                    <a:lnTo>
                      <a:pt x="10497" y="3972"/>
                    </a:lnTo>
                    <a:lnTo>
                      <a:pt x="10699" y="4717"/>
                    </a:lnTo>
                    <a:lnTo>
                      <a:pt x="10800" y="5214"/>
                    </a:lnTo>
                    <a:lnTo>
                      <a:pt x="10699" y="5959"/>
                    </a:lnTo>
                    <a:lnTo>
                      <a:pt x="10497" y="6828"/>
                    </a:lnTo>
                    <a:lnTo>
                      <a:pt x="10497" y="7076"/>
                    </a:lnTo>
                    <a:lnTo>
                      <a:pt x="10598" y="7200"/>
                    </a:lnTo>
                    <a:lnTo>
                      <a:pt x="10901" y="7200"/>
                    </a:lnTo>
                    <a:lnTo>
                      <a:pt x="11002" y="7076"/>
                    </a:lnTo>
                    <a:lnTo>
                      <a:pt x="11910" y="6703"/>
                    </a:lnTo>
                    <a:lnTo>
                      <a:pt x="13323" y="6207"/>
                    </a:lnTo>
                    <a:lnTo>
                      <a:pt x="14030" y="6207"/>
                    </a:lnTo>
                    <a:lnTo>
                      <a:pt x="14636" y="6331"/>
                    </a:lnTo>
                    <a:lnTo>
                      <a:pt x="15140" y="6455"/>
                    </a:lnTo>
                    <a:lnTo>
                      <a:pt x="15544" y="6703"/>
                    </a:lnTo>
                    <a:lnTo>
                      <a:pt x="15948" y="7076"/>
                    </a:lnTo>
                    <a:lnTo>
                      <a:pt x="16049" y="7697"/>
                    </a:lnTo>
                    <a:lnTo>
                      <a:pt x="16150" y="8193"/>
                    </a:lnTo>
                    <a:lnTo>
                      <a:pt x="16049" y="8938"/>
                    </a:lnTo>
                    <a:lnTo>
                      <a:pt x="15847" y="9807"/>
                    </a:lnTo>
                    <a:lnTo>
                      <a:pt x="15847" y="10179"/>
                    </a:lnTo>
                    <a:lnTo>
                      <a:pt x="15948" y="10303"/>
                    </a:lnTo>
                    <a:lnTo>
                      <a:pt x="16250" y="10428"/>
                    </a:lnTo>
                    <a:lnTo>
                      <a:pt x="17260" y="10924"/>
                    </a:lnTo>
                    <a:lnTo>
                      <a:pt x="17664" y="11297"/>
                    </a:lnTo>
                    <a:lnTo>
                      <a:pt x="18471" y="12290"/>
                    </a:lnTo>
                    <a:lnTo>
                      <a:pt x="18673" y="12786"/>
                    </a:lnTo>
                    <a:lnTo>
                      <a:pt x="18774" y="13407"/>
                    </a:lnTo>
                    <a:lnTo>
                      <a:pt x="18875" y="14152"/>
                    </a:lnTo>
                    <a:lnTo>
                      <a:pt x="18673" y="15393"/>
                    </a:lnTo>
                    <a:lnTo>
                      <a:pt x="18471" y="16014"/>
                    </a:lnTo>
                    <a:lnTo>
                      <a:pt x="18168" y="16759"/>
                    </a:lnTo>
                    <a:lnTo>
                      <a:pt x="17764" y="17379"/>
                    </a:lnTo>
                    <a:lnTo>
                      <a:pt x="17260" y="18000"/>
                    </a:lnTo>
                    <a:lnTo>
                      <a:pt x="16150" y="19117"/>
                    </a:lnTo>
                    <a:lnTo>
                      <a:pt x="15544" y="19614"/>
                    </a:lnTo>
                    <a:lnTo>
                      <a:pt x="13929" y="20607"/>
                    </a:lnTo>
                    <a:lnTo>
                      <a:pt x="13021" y="20979"/>
                    </a:lnTo>
                    <a:lnTo>
                      <a:pt x="12112" y="21228"/>
                    </a:lnTo>
                    <a:lnTo>
                      <a:pt x="11103" y="21476"/>
                    </a:lnTo>
                    <a:lnTo>
                      <a:pt x="10093" y="21600"/>
                    </a:lnTo>
                    <a:lnTo>
                      <a:pt x="7873" y="21600"/>
                    </a:lnTo>
                    <a:lnTo>
                      <a:pt x="6763" y="21476"/>
                    </a:lnTo>
                    <a:lnTo>
                      <a:pt x="5753" y="21228"/>
                    </a:lnTo>
                    <a:lnTo>
                      <a:pt x="4744" y="20855"/>
                    </a:lnTo>
                    <a:lnTo>
                      <a:pt x="3735" y="20359"/>
                    </a:lnTo>
                    <a:lnTo>
                      <a:pt x="2826" y="19738"/>
                    </a:lnTo>
                    <a:lnTo>
                      <a:pt x="2019" y="19117"/>
                    </a:lnTo>
                    <a:lnTo>
                      <a:pt x="1312" y="18372"/>
                    </a:lnTo>
                    <a:lnTo>
                      <a:pt x="707" y="17503"/>
                    </a:lnTo>
                    <a:lnTo>
                      <a:pt x="303" y="16510"/>
                    </a:lnTo>
                    <a:lnTo>
                      <a:pt x="0" y="15641"/>
                    </a:lnTo>
                    <a:lnTo>
                      <a:pt x="0" y="14524"/>
                    </a:lnTo>
                    <a:close/>
                  </a:path>
                </a:pathLst>
              </a:custGeom>
              <a:solidFill>
                <a:srgbClr val="FFFFFF"/>
              </a:solidFill>
              <a:ln w="12700" cap="flat">
                <a:noFill/>
                <a:miter lim="400000"/>
              </a:ln>
              <a:effectLst/>
            </p:spPr>
            <p:txBody>
              <a:bodyPr wrap="square" lIns="54610" tIns="54610" rIns="54610" bIns="54610" numCol="1" anchor="t">
                <a:noAutofit/>
              </a:bodyPr>
              <a:lstStyle/>
              <a:p>
                <a:endParaRPr/>
              </a:p>
            </p:txBody>
          </p:sp>
        </p:grpSp>
        <p:grpSp>
          <p:nvGrpSpPr>
            <p:cNvPr id="370" name="Group 370"/>
            <p:cNvGrpSpPr/>
            <p:nvPr/>
          </p:nvGrpSpPr>
          <p:grpSpPr>
            <a:xfrm>
              <a:off x="1280655" y="4065"/>
              <a:ext cx="390296" cy="390296"/>
              <a:chOff x="0" y="0"/>
              <a:chExt cx="390294" cy="390295"/>
            </a:xfrm>
          </p:grpSpPr>
          <p:sp>
            <p:nvSpPr>
              <p:cNvPr id="368" name="Shape 368"/>
              <p:cNvSpPr/>
              <p:nvPr/>
            </p:nvSpPr>
            <p:spPr>
              <a:xfrm>
                <a:off x="0" y="0"/>
                <a:ext cx="390295" cy="390296"/>
              </a:xfrm>
              <a:custGeom>
                <a:avLst/>
                <a:gdLst/>
                <a:ahLst/>
                <a:cxnLst>
                  <a:cxn ang="0">
                    <a:pos x="wd2" y="hd2"/>
                  </a:cxn>
                  <a:cxn ang="5400000">
                    <a:pos x="wd2" y="hd2"/>
                  </a:cxn>
                  <a:cxn ang="10800000">
                    <a:pos x="wd2" y="hd2"/>
                  </a:cxn>
                  <a:cxn ang="16200000">
                    <a:pos x="wd2" y="hd2"/>
                  </a:cxn>
                </a:cxnLst>
                <a:rect l="0" t="0" r="r" b="b"/>
                <a:pathLst>
                  <a:path w="21600" h="21600" extrusionOk="0">
                    <a:moveTo>
                      <a:pt x="20400" y="21600"/>
                    </a:moveTo>
                    <a:lnTo>
                      <a:pt x="20700" y="21600"/>
                    </a:lnTo>
                    <a:lnTo>
                      <a:pt x="20925" y="21525"/>
                    </a:lnTo>
                    <a:lnTo>
                      <a:pt x="21300" y="21300"/>
                    </a:lnTo>
                    <a:lnTo>
                      <a:pt x="21525" y="20925"/>
                    </a:lnTo>
                    <a:lnTo>
                      <a:pt x="21600" y="20700"/>
                    </a:lnTo>
                    <a:lnTo>
                      <a:pt x="21600" y="975"/>
                    </a:lnTo>
                    <a:lnTo>
                      <a:pt x="21525" y="750"/>
                    </a:lnTo>
                    <a:lnTo>
                      <a:pt x="21300" y="375"/>
                    </a:lnTo>
                    <a:lnTo>
                      <a:pt x="20925" y="150"/>
                    </a:lnTo>
                    <a:lnTo>
                      <a:pt x="20700" y="75"/>
                    </a:lnTo>
                    <a:lnTo>
                      <a:pt x="20400" y="0"/>
                    </a:lnTo>
                    <a:lnTo>
                      <a:pt x="1200" y="0"/>
                    </a:lnTo>
                    <a:lnTo>
                      <a:pt x="750" y="150"/>
                    </a:lnTo>
                    <a:lnTo>
                      <a:pt x="375" y="375"/>
                    </a:lnTo>
                    <a:lnTo>
                      <a:pt x="75" y="750"/>
                    </a:lnTo>
                    <a:lnTo>
                      <a:pt x="75" y="975"/>
                    </a:lnTo>
                    <a:lnTo>
                      <a:pt x="0" y="1200"/>
                    </a:lnTo>
                    <a:lnTo>
                      <a:pt x="0" y="20400"/>
                    </a:lnTo>
                    <a:lnTo>
                      <a:pt x="75" y="20700"/>
                    </a:lnTo>
                    <a:lnTo>
                      <a:pt x="75" y="20925"/>
                    </a:lnTo>
                    <a:lnTo>
                      <a:pt x="375" y="21300"/>
                    </a:lnTo>
                    <a:lnTo>
                      <a:pt x="750" y="21525"/>
                    </a:lnTo>
                    <a:lnTo>
                      <a:pt x="975" y="21600"/>
                    </a:lnTo>
                    <a:lnTo>
                      <a:pt x="20400" y="21600"/>
                    </a:lnTo>
                    <a:close/>
                  </a:path>
                </a:pathLst>
              </a:custGeom>
              <a:solidFill>
                <a:srgbClr val="7BB330"/>
              </a:solidFill>
              <a:ln w="12700" cap="flat">
                <a:noFill/>
                <a:miter lim="400000"/>
              </a:ln>
              <a:effectLst/>
            </p:spPr>
            <p:txBody>
              <a:bodyPr wrap="square" lIns="54610" tIns="54610" rIns="54610" bIns="54610" numCol="1" anchor="t">
                <a:noAutofit/>
              </a:bodyPr>
              <a:lstStyle/>
              <a:p>
                <a:endParaRPr/>
              </a:p>
            </p:txBody>
          </p:sp>
          <p:sp>
            <p:nvSpPr>
              <p:cNvPr id="369" name="Shape 369"/>
              <p:cNvSpPr/>
              <p:nvPr/>
            </p:nvSpPr>
            <p:spPr>
              <a:xfrm>
                <a:off x="25748" y="50142"/>
                <a:ext cx="336088" cy="290012"/>
              </a:xfrm>
              <a:custGeom>
                <a:avLst/>
                <a:gdLst/>
                <a:ahLst/>
                <a:cxnLst>
                  <a:cxn ang="0">
                    <a:pos x="wd2" y="hd2"/>
                  </a:cxn>
                  <a:cxn ang="5400000">
                    <a:pos x="wd2" y="hd2"/>
                  </a:cxn>
                  <a:cxn ang="10800000">
                    <a:pos x="wd2" y="hd2"/>
                  </a:cxn>
                  <a:cxn ang="16200000">
                    <a:pos x="wd2" y="hd2"/>
                  </a:cxn>
                </a:cxnLst>
                <a:rect l="0" t="0" r="r" b="b"/>
                <a:pathLst>
                  <a:path w="21600" h="21600" extrusionOk="0">
                    <a:moveTo>
                      <a:pt x="19597" y="21600"/>
                    </a:moveTo>
                    <a:lnTo>
                      <a:pt x="18639" y="21095"/>
                    </a:lnTo>
                    <a:lnTo>
                      <a:pt x="18203" y="20893"/>
                    </a:lnTo>
                    <a:lnTo>
                      <a:pt x="17681" y="20692"/>
                    </a:lnTo>
                    <a:lnTo>
                      <a:pt x="17245" y="20793"/>
                    </a:lnTo>
                    <a:lnTo>
                      <a:pt x="16723" y="20893"/>
                    </a:lnTo>
                    <a:lnTo>
                      <a:pt x="16287" y="21095"/>
                    </a:lnTo>
                    <a:lnTo>
                      <a:pt x="15765" y="21196"/>
                    </a:lnTo>
                    <a:lnTo>
                      <a:pt x="14371" y="21196"/>
                    </a:lnTo>
                    <a:lnTo>
                      <a:pt x="13674" y="21095"/>
                    </a:lnTo>
                    <a:lnTo>
                      <a:pt x="12977" y="20893"/>
                    </a:lnTo>
                    <a:lnTo>
                      <a:pt x="12368" y="20591"/>
                    </a:lnTo>
                    <a:lnTo>
                      <a:pt x="11758" y="20187"/>
                    </a:lnTo>
                    <a:lnTo>
                      <a:pt x="11148" y="19682"/>
                    </a:lnTo>
                    <a:lnTo>
                      <a:pt x="10626" y="19178"/>
                    </a:lnTo>
                    <a:lnTo>
                      <a:pt x="10103" y="18572"/>
                    </a:lnTo>
                    <a:lnTo>
                      <a:pt x="9668" y="17966"/>
                    </a:lnTo>
                    <a:lnTo>
                      <a:pt x="9145" y="16755"/>
                    </a:lnTo>
                    <a:lnTo>
                      <a:pt x="8884" y="16049"/>
                    </a:lnTo>
                    <a:lnTo>
                      <a:pt x="8797" y="15342"/>
                    </a:lnTo>
                    <a:lnTo>
                      <a:pt x="8710" y="14736"/>
                    </a:lnTo>
                    <a:lnTo>
                      <a:pt x="8884" y="13323"/>
                    </a:lnTo>
                    <a:lnTo>
                      <a:pt x="9058" y="12617"/>
                    </a:lnTo>
                    <a:lnTo>
                      <a:pt x="9232" y="12011"/>
                    </a:lnTo>
                    <a:lnTo>
                      <a:pt x="9929" y="10800"/>
                    </a:lnTo>
                    <a:lnTo>
                      <a:pt x="10365" y="10194"/>
                    </a:lnTo>
                    <a:lnTo>
                      <a:pt x="11410" y="9185"/>
                    </a:lnTo>
                    <a:lnTo>
                      <a:pt x="12019" y="8882"/>
                    </a:lnTo>
                    <a:lnTo>
                      <a:pt x="12542" y="8579"/>
                    </a:lnTo>
                    <a:lnTo>
                      <a:pt x="13152" y="8277"/>
                    </a:lnTo>
                    <a:lnTo>
                      <a:pt x="13761" y="8176"/>
                    </a:lnTo>
                    <a:lnTo>
                      <a:pt x="14371" y="7974"/>
                    </a:lnTo>
                    <a:lnTo>
                      <a:pt x="15677" y="7974"/>
                    </a:lnTo>
                    <a:lnTo>
                      <a:pt x="16897" y="8176"/>
                    </a:lnTo>
                    <a:lnTo>
                      <a:pt x="17506" y="8378"/>
                    </a:lnTo>
                    <a:lnTo>
                      <a:pt x="18029" y="8680"/>
                    </a:lnTo>
                    <a:lnTo>
                      <a:pt x="18639" y="8983"/>
                    </a:lnTo>
                    <a:lnTo>
                      <a:pt x="19161" y="9387"/>
                    </a:lnTo>
                    <a:lnTo>
                      <a:pt x="19597" y="9791"/>
                    </a:lnTo>
                    <a:lnTo>
                      <a:pt x="20468" y="10800"/>
                    </a:lnTo>
                    <a:lnTo>
                      <a:pt x="21077" y="11809"/>
                    </a:lnTo>
                    <a:lnTo>
                      <a:pt x="21426" y="12920"/>
                    </a:lnTo>
                    <a:lnTo>
                      <a:pt x="21600" y="14030"/>
                    </a:lnTo>
                    <a:lnTo>
                      <a:pt x="21600" y="15140"/>
                    </a:lnTo>
                    <a:lnTo>
                      <a:pt x="21513" y="16150"/>
                    </a:lnTo>
                    <a:lnTo>
                      <a:pt x="21077" y="17260"/>
                    </a:lnTo>
                    <a:lnTo>
                      <a:pt x="20555" y="18168"/>
                    </a:lnTo>
                    <a:lnTo>
                      <a:pt x="19858" y="19077"/>
                    </a:lnTo>
                    <a:lnTo>
                      <a:pt x="19510" y="19581"/>
                    </a:lnTo>
                    <a:lnTo>
                      <a:pt x="19248" y="19985"/>
                    </a:lnTo>
                    <a:lnTo>
                      <a:pt x="19248" y="20490"/>
                    </a:lnTo>
                    <a:lnTo>
                      <a:pt x="19423" y="21095"/>
                    </a:lnTo>
                    <a:lnTo>
                      <a:pt x="19510" y="21297"/>
                    </a:lnTo>
                    <a:lnTo>
                      <a:pt x="19597" y="21600"/>
                    </a:lnTo>
                    <a:close/>
                    <a:moveTo>
                      <a:pt x="12281" y="13525"/>
                    </a:moveTo>
                    <a:lnTo>
                      <a:pt x="12629" y="13424"/>
                    </a:lnTo>
                    <a:lnTo>
                      <a:pt x="12977" y="13021"/>
                    </a:lnTo>
                    <a:lnTo>
                      <a:pt x="13065" y="12718"/>
                    </a:lnTo>
                    <a:lnTo>
                      <a:pt x="12977" y="12314"/>
                    </a:lnTo>
                    <a:lnTo>
                      <a:pt x="12890" y="12011"/>
                    </a:lnTo>
                    <a:lnTo>
                      <a:pt x="12629" y="11809"/>
                    </a:lnTo>
                    <a:lnTo>
                      <a:pt x="12019" y="11809"/>
                    </a:lnTo>
                    <a:lnTo>
                      <a:pt x="11758" y="12011"/>
                    </a:lnTo>
                    <a:lnTo>
                      <a:pt x="11584" y="12314"/>
                    </a:lnTo>
                    <a:lnTo>
                      <a:pt x="11584" y="13021"/>
                    </a:lnTo>
                    <a:lnTo>
                      <a:pt x="11758" y="13222"/>
                    </a:lnTo>
                    <a:lnTo>
                      <a:pt x="12019" y="13424"/>
                    </a:lnTo>
                    <a:lnTo>
                      <a:pt x="12281" y="13525"/>
                    </a:lnTo>
                    <a:close/>
                    <a:moveTo>
                      <a:pt x="16984" y="11809"/>
                    </a:moveTo>
                    <a:lnTo>
                      <a:pt x="16723" y="11809"/>
                    </a:lnTo>
                    <a:lnTo>
                      <a:pt x="16461" y="12011"/>
                    </a:lnTo>
                    <a:lnTo>
                      <a:pt x="16287" y="12314"/>
                    </a:lnTo>
                    <a:lnTo>
                      <a:pt x="16200" y="12617"/>
                    </a:lnTo>
                    <a:lnTo>
                      <a:pt x="16287" y="12920"/>
                    </a:lnTo>
                    <a:lnTo>
                      <a:pt x="16461" y="13222"/>
                    </a:lnTo>
                    <a:lnTo>
                      <a:pt x="16635" y="13424"/>
                    </a:lnTo>
                    <a:lnTo>
                      <a:pt x="16984" y="13525"/>
                    </a:lnTo>
                    <a:lnTo>
                      <a:pt x="17245" y="13424"/>
                    </a:lnTo>
                    <a:lnTo>
                      <a:pt x="17506" y="13222"/>
                    </a:lnTo>
                    <a:lnTo>
                      <a:pt x="17681" y="13021"/>
                    </a:lnTo>
                    <a:lnTo>
                      <a:pt x="17681" y="12314"/>
                    </a:lnTo>
                    <a:lnTo>
                      <a:pt x="17506" y="12011"/>
                    </a:lnTo>
                    <a:lnTo>
                      <a:pt x="17245" y="11809"/>
                    </a:lnTo>
                    <a:lnTo>
                      <a:pt x="16984" y="11809"/>
                    </a:lnTo>
                    <a:close/>
                    <a:moveTo>
                      <a:pt x="10626" y="5047"/>
                    </a:moveTo>
                    <a:lnTo>
                      <a:pt x="10277" y="5148"/>
                    </a:lnTo>
                    <a:lnTo>
                      <a:pt x="9929" y="5450"/>
                    </a:lnTo>
                    <a:lnTo>
                      <a:pt x="9755" y="5753"/>
                    </a:lnTo>
                    <a:lnTo>
                      <a:pt x="9668" y="6157"/>
                    </a:lnTo>
                    <a:lnTo>
                      <a:pt x="9755" y="6561"/>
                    </a:lnTo>
                    <a:lnTo>
                      <a:pt x="10016" y="6864"/>
                    </a:lnTo>
                    <a:lnTo>
                      <a:pt x="10277" y="7065"/>
                    </a:lnTo>
                    <a:lnTo>
                      <a:pt x="10626" y="7166"/>
                    </a:lnTo>
                    <a:lnTo>
                      <a:pt x="10974" y="7065"/>
                    </a:lnTo>
                    <a:lnTo>
                      <a:pt x="11235" y="6864"/>
                    </a:lnTo>
                    <a:lnTo>
                      <a:pt x="11497" y="6561"/>
                    </a:lnTo>
                    <a:lnTo>
                      <a:pt x="11497" y="5753"/>
                    </a:lnTo>
                    <a:lnTo>
                      <a:pt x="11235" y="5350"/>
                    </a:lnTo>
                    <a:lnTo>
                      <a:pt x="10974" y="5148"/>
                    </a:lnTo>
                    <a:lnTo>
                      <a:pt x="10626" y="5047"/>
                    </a:lnTo>
                    <a:close/>
                    <a:moveTo>
                      <a:pt x="5748" y="6157"/>
                    </a:moveTo>
                    <a:lnTo>
                      <a:pt x="5748" y="5753"/>
                    </a:lnTo>
                    <a:lnTo>
                      <a:pt x="5574" y="5450"/>
                    </a:lnTo>
                    <a:lnTo>
                      <a:pt x="5226" y="5148"/>
                    </a:lnTo>
                    <a:lnTo>
                      <a:pt x="4877" y="5047"/>
                    </a:lnTo>
                    <a:lnTo>
                      <a:pt x="4529" y="5148"/>
                    </a:lnTo>
                    <a:lnTo>
                      <a:pt x="4268" y="5350"/>
                    </a:lnTo>
                    <a:lnTo>
                      <a:pt x="4006" y="5652"/>
                    </a:lnTo>
                    <a:lnTo>
                      <a:pt x="3919" y="6056"/>
                    </a:lnTo>
                    <a:lnTo>
                      <a:pt x="4006" y="6460"/>
                    </a:lnTo>
                    <a:lnTo>
                      <a:pt x="4181" y="6864"/>
                    </a:lnTo>
                    <a:lnTo>
                      <a:pt x="4442" y="7065"/>
                    </a:lnTo>
                    <a:lnTo>
                      <a:pt x="4877" y="7166"/>
                    </a:lnTo>
                    <a:lnTo>
                      <a:pt x="5226" y="7065"/>
                    </a:lnTo>
                    <a:lnTo>
                      <a:pt x="5487" y="6864"/>
                    </a:lnTo>
                    <a:lnTo>
                      <a:pt x="5661" y="6561"/>
                    </a:lnTo>
                    <a:lnTo>
                      <a:pt x="5748" y="6157"/>
                    </a:lnTo>
                    <a:close/>
                    <a:moveTo>
                      <a:pt x="15068" y="7065"/>
                    </a:moveTo>
                    <a:lnTo>
                      <a:pt x="14284" y="7166"/>
                    </a:lnTo>
                    <a:lnTo>
                      <a:pt x="13587" y="7267"/>
                    </a:lnTo>
                    <a:lnTo>
                      <a:pt x="12890" y="7469"/>
                    </a:lnTo>
                    <a:lnTo>
                      <a:pt x="12194" y="7772"/>
                    </a:lnTo>
                    <a:lnTo>
                      <a:pt x="11584" y="8075"/>
                    </a:lnTo>
                    <a:lnTo>
                      <a:pt x="10974" y="8479"/>
                    </a:lnTo>
                    <a:lnTo>
                      <a:pt x="10452" y="8983"/>
                    </a:lnTo>
                    <a:lnTo>
                      <a:pt x="9842" y="9488"/>
                    </a:lnTo>
                    <a:lnTo>
                      <a:pt x="9319" y="10194"/>
                    </a:lnTo>
                    <a:lnTo>
                      <a:pt x="8971" y="10800"/>
                    </a:lnTo>
                    <a:lnTo>
                      <a:pt x="8535" y="11507"/>
                    </a:lnTo>
                    <a:lnTo>
                      <a:pt x="8274" y="12213"/>
                    </a:lnTo>
                    <a:lnTo>
                      <a:pt x="8100" y="13021"/>
                    </a:lnTo>
                    <a:lnTo>
                      <a:pt x="7926" y="14636"/>
                    </a:lnTo>
                    <a:lnTo>
                      <a:pt x="7926" y="15544"/>
                    </a:lnTo>
                    <a:lnTo>
                      <a:pt x="5748" y="15241"/>
                    </a:lnTo>
                    <a:lnTo>
                      <a:pt x="5313" y="15241"/>
                    </a:lnTo>
                    <a:lnTo>
                      <a:pt x="4965" y="15443"/>
                    </a:lnTo>
                    <a:lnTo>
                      <a:pt x="2787" y="16957"/>
                    </a:lnTo>
                    <a:lnTo>
                      <a:pt x="3048" y="15847"/>
                    </a:lnTo>
                    <a:lnTo>
                      <a:pt x="3223" y="14837"/>
                    </a:lnTo>
                    <a:lnTo>
                      <a:pt x="3310" y="14535"/>
                    </a:lnTo>
                    <a:lnTo>
                      <a:pt x="3223" y="14333"/>
                    </a:lnTo>
                    <a:lnTo>
                      <a:pt x="3135" y="14030"/>
                    </a:lnTo>
                    <a:lnTo>
                      <a:pt x="2874" y="13828"/>
                    </a:lnTo>
                    <a:lnTo>
                      <a:pt x="2090" y="13021"/>
                    </a:lnTo>
                    <a:lnTo>
                      <a:pt x="1394" y="12213"/>
                    </a:lnTo>
                    <a:lnTo>
                      <a:pt x="784" y="11204"/>
                    </a:lnTo>
                    <a:lnTo>
                      <a:pt x="348" y="10295"/>
                    </a:lnTo>
                    <a:lnTo>
                      <a:pt x="87" y="9185"/>
                    </a:lnTo>
                    <a:lnTo>
                      <a:pt x="0" y="8075"/>
                    </a:lnTo>
                    <a:lnTo>
                      <a:pt x="0" y="6964"/>
                    </a:lnTo>
                    <a:lnTo>
                      <a:pt x="261" y="5854"/>
                    </a:lnTo>
                    <a:lnTo>
                      <a:pt x="523" y="4845"/>
                    </a:lnTo>
                    <a:lnTo>
                      <a:pt x="958" y="3936"/>
                    </a:lnTo>
                    <a:lnTo>
                      <a:pt x="1481" y="3129"/>
                    </a:lnTo>
                    <a:lnTo>
                      <a:pt x="2003" y="2422"/>
                    </a:lnTo>
                    <a:lnTo>
                      <a:pt x="2700" y="1817"/>
                    </a:lnTo>
                    <a:lnTo>
                      <a:pt x="3397" y="1312"/>
                    </a:lnTo>
                    <a:lnTo>
                      <a:pt x="4181" y="807"/>
                    </a:lnTo>
                    <a:lnTo>
                      <a:pt x="5052" y="404"/>
                    </a:lnTo>
                    <a:lnTo>
                      <a:pt x="6271" y="101"/>
                    </a:lnTo>
                    <a:lnTo>
                      <a:pt x="7490" y="0"/>
                    </a:lnTo>
                    <a:lnTo>
                      <a:pt x="8710" y="101"/>
                    </a:lnTo>
                    <a:lnTo>
                      <a:pt x="9842" y="404"/>
                    </a:lnTo>
                    <a:lnTo>
                      <a:pt x="10974" y="908"/>
                    </a:lnTo>
                    <a:lnTo>
                      <a:pt x="12019" y="1514"/>
                    </a:lnTo>
                    <a:lnTo>
                      <a:pt x="12977" y="2422"/>
                    </a:lnTo>
                    <a:lnTo>
                      <a:pt x="13761" y="3432"/>
                    </a:lnTo>
                    <a:lnTo>
                      <a:pt x="14284" y="4239"/>
                    </a:lnTo>
                    <a:lnTo>
                      <a:pt x="14632" y="5148"/>
                    </a:lnTo>
                    <a:lnTo>
                      <a:pt x="14894" y="6056"/>
                    </a:lnTo>
                    <a:lnTo>
                      <a:pt x="15068" y="7065"/>
                    </a:lnTo>
                    <a:close/>
                  </a:path>
                </a:pathLst>
              </a:custGeom>
              <a:solidFill>
                <a:srgbClr val="FFFFFF"/>
              </a:solidFill>
              <a:ln w="12700" cap="flat">
                <a:noFill/>
                <a:miter lim="400000"/>
              </a:ln>
              <a:effectLst/>
            </p:spPr>
            <p:txBody>
              <a:bodyPr wrap="square" lIns="54610" tIns="54610" rIns="54610" bIns="54610" numCol="1" anchor="t">
                <a:noAutofit/>
              </a:bodyPr>
              <a:lstStyle/>
              <a:p>
                <a:endParaRPr/>
              </a:p>
            </p:txBody>
          </p:sp>
        </p:grpSp>
        <p:grpSp>
          <p:nvGrpSpPr>
            <p:cNvPr id="373" name="Group 373"/>
            <p:cNvGrpSpPr/>
            <p:nvPr/>
          </p:nvGrpSpPr>
          <p:grpSpPr>
            <a:xfrm>
              <a:off x="426885" y="4065"/>
              <a:ext cx="390295" cy="390296"/>
              <a:chOff x="0" y="0"/>
              <a:chExt cx="390294" cy="390295"/>
            </a:xfrm>
          </p:grpSpPr>
          <p:sp>
            <p:nvSpPr>
              <p:cNvPr id="371" name="Shape 371"/>
              <p:cNvSpPr/>
              <p:nvPr/>
            </p:nvSpPr>
            <p:spPr>
              <a:xfrm>
                <a:off x="0" y="0"/>
                <a:ext cx="390295" cy="390296"/>
              </a:xfrm>
              <a:custGeom>
                <a:avLst/>
                <a:gdLst/>
                <a:ahLst/>
                <a:cxnLst>
                  <a:cxn ang="0">
                    <a:pos x="wd2" y="hd2"/>
                  </a:cxn>
                  <a:cxn ang="5400000">
                    <a:pos x="wd2" y="hd2"/>
                  </a:cxn>
                  <a:cxn ang="10800000">
                    <a:pos x="wd2" y="hd2"/>
                  </a:cxn>
                  <a:cxn ang="16200000">
                    <a:pos x="wd2" y="hd2"/>
                  </a:cxn>
                </a:cxnLst>
                <a:rect l="0" t="0" r="r" b="b"/>
                <a:pathLst>
                  <a:path w="21600" h="21600" extrusionOk="0">
                    <a:moveTo>
                      <a:pt x="21600" y="20250"/>
                    </a:moveTo>
                    <a:lnTo>
                      <a:pt x="21600" y="20550"/>
                    </a:lnTo>
                    <a:lnTo>
                      <a:pt x="21525" y="20775"/>
                    </a:lnTo>
                    <a:lnTo>
                      <a:pt x="21225" y="21225"/>
                    </a:lnTo>
                    <a:lnTo>
                      <a:pt x="20775" y="21525"/>
                    </a:lnTo>
                    <a:lnTo>
                      <a:pt x="20550" y="21600"/>
                    </a:lnTo>
                    <a:lnTo>
                      <a:pt x="1050" y="21600"/>
                    </a:lnTo>
                    <a:lnTo>
                      <a:pt x="825" y="21525"/>
                    </a:lnTo>
                    <a:lnTo>
                      <a:pt x="375" y="21225"/>
                    </a:lnTo>
                    <a:lnTo>
                      <a:pt x="75" y="20775"/>
                    </a:lnTo>
                    <a:lnTo>
                      <a:pt x="0" y="20550"/>
                    </a:lnTo>
                    <a:lnTo>
                      <a:pt x="0" y="1125"/>
                    </a:lnTo>
                    <a:lnTo>
                      <a:pt x="75" y="825"/>
                    </a:lnTo>
                    <a:lnTo>
                      <a:pt x="225" y="600"/>
                    </a:lnTo>
                    <a:lnTo>
                      <a:pt x="600" y="225"/>
                    </a:lnTo>
                    <a:lnTo>
                      <a:pt x="1050" y="75"/>
                    </a:lnTo>
                    <a:lnTo>
                      <a:pt x="1350" y="0"/>
                    </a:lnTo>
                    <a:lnTo>
                      <a:pt x="20250" y="0"/>
                    </a:lnTo>
                    <a:lnTo>
                      <a:pt x="20550" y="75"/>
                    </a:lnTo>
                    <a:lnTo>
                      <a:pt x="21000" y="225"/>
                    </a:lnTo>
                    <a:lnTo>
                      <a:pt x="21375" y="600"/>
                    </a:lnTo>
                    <a:lnTo>
                      <a:pt x="21525" y="825"/>
                    </a:lnTo>
                    <a:lnTo>
                      <a:pt x="21600" y="1125"/>
                    </a:lnTo>
                    <a:lnTo>
                      <a:pt x="21600" y="20250"/>
                    </a:lnTo>
                    <a:close/>
                  </a:path>
                </a:pathLst>
              </a:custGeom>
              <a:solidFill>
                <a:srgbClr val="3EBCED"/>
              </a:solidFill>
              <a:ln w="12700" cap="flat">
                <a:noFill/>
                <a:miter lim="400000"/>
              </a:ln>
              <a:effectLst/>
            </p:spPr>
            <p:txBody>
              <a:bodyPr wrap="square" lIns="54610" tIns="54610" rIns="54610" bIns="54610" numCol="1" anchor="t">
                <a:noAutofit/>
              </a:bodyPr>
              <a:lstStyle/>
              <a:p>
                <a:endParaRPr/>
              </a:p>
            </p:txBody>
          </p:sp>
          <p:sp>
            <p:nvSpPr>
              <p:cNvPr id="372" name="Shape 372"/>
              <p:cNvSpPr/>
              <p:nvPr/>
            </p:nvSpPr>
            <p:spPr>
              <a:xfrm>
                <a:off x="50142" y="67759"/>
                <a:ext cx="308984" cy="254777"/>
              </a:xfrm>
              <a:custGeom>
                <a:avLst/>
                <a:gdLst/>
                <a:ahLst/>
                <a:cxnLst>
                  <a:cxn ang="0">
                    <a:pos x="wd2" y="hd2"/>
                  </a:cxn>
                  <a:cxn ang="5400000">
                    <a:pos x="wd2" y="hd2"/>
                  </a:cxn>
                  <a:cxn ang="10800000">
                    <a:pos x="wd2" y="hd2"/>
                  </a:cxn>
                  <a:cxn ang="16200000">
                    <a:pos x="wd2" y="hd2"/>
                  </a:cxn>
                </a:cxnLst>
                <a:rect l="0" t="0" r="r" b="b"/>
                <a:pathLst>
                  <a:path w="21600" h="21600" extrusionOk="0">
                    <a:moveTo>
                      <a:pt x="21600" y="2643"/>
                    </a:moveTo>
                    <a:lnTo>
                      <a:pt x="21221" y="3447"/>
                    </a:lnTo>
                    <a:lnTo>
                      <a:pt x="20274" y="4596"/>
                    </a:lnTo>
                    <a:lnTo>
                      <a:pt x="19705" y="5170"/>
                    </a:lnTo>
                    <a:lnTo>
                      <a:pt x="19516" y="5400"/>
                    </a:lnTo>
                    <a:lnTo>
                      <a:pt x="19421" y="5745"/>
                    </a:lnTo>
                    <a:lnTo>
                      <a:pt x="19326" y="7698"/>
                    </a:lnTo>
                    <a:lnTo>
                      <a:pt x="19137" y="9536"/>
                    </a:lnTo>
                    <a:lnTo>
                      <a:pt x="18758" y="11260"/>
                    </a:lnTo>
                    <a:lnTo>
                      <a:pt x="18189" y="12868"/>
                    </a:lnTo>
                    <a:lnTo>
                      <a:pt x="17526" y="14362"/>
                    </a:lnTo>
                    <a:lnTo>
                      <a:pt x="16674" y="15855"/>
                    </a:lnTo>
                    <a:lnTo>
                      <a:pt x="15632" y="17234"/>
                    </a:lnTo>
                    <a:lnTo>
                      <a:pt x="14495" y="18498"/>
                    </a:lnTo>
                    <a:lnTo>
                      <a:pt x="13168" y="19647"/>
                    </a:lnTo>
                    <a:lnTo>
                      <a:pt x="12411" y="20106"/>
                    </a:lnTo>
                    <a:lnTo>
                      <a:pt x="11653" y="20451"/>
                    </a:lnTo>
                    <a:lnTo>
                      <a:pt x="10137" y="21026"/>
                    </a:lnTo>
                    <a:lnTo>
                      <a:pt x="8526" y="21370"/>
                    </a:lnTo>
                    <a:lnTo>
                      <a:pt x="6442" y="21600"/>
                    </a:lnTo>
                    <a:lnTo>
                      <a:pt x="5400" y="21485"/>
                    </a:lnTo>
                    <a:lnTo>
                      <a:pt x="4453" y="21255"/>
                    </a:lnTo>
                    <a:lnTo>
                      <a:pt x="3411" y="21026"/>
                    </a:lnTo>
                    <a:lnTo>
                      <a:pt x="1516" y="20106"/>
                    </a:lnTo>
                    <a:lnTo>
                      <a:pt x="0" y="19187"/>
                    </a:lnTo>
                    <a:lnTo>
                      <a:pt x="1800" y="19187"/>
                    </a:lnTo>
                    <a:lnTo>
                      <a:pt x="2653" y="19072"/>
                    </a:lnTo>
                    <a:lnTo>
                      <a:pt x="3505" y="18843"/>
                    </a:lnTo>
                    <a:lnTo>
                      <a:pt x="4263" y="18498"/>
                    </a:lnTo>
                    <a:lnTo>
                      <a:pt x="5021" y="18038"/>
                    </a:lnTo>
                    <a:lnTo>
                      <a:pt x="6537" y="16889"/>
                    </a:lnTo>
                    <a:lnTo>
                      <a:pt x="5779" y="16774"/>
                    </a:lnTo>
                    <a:lnTo>
                      <a:pt x="5116" y="16545"/>
                    </a:lnTo>
                    <a:lnTo>
                      <a:pt x="4547" y="16200"/>
                    </a:lnTo>
                    <a:lnTo>
                      <a:pt x="3979" y="15740"/>
                    </a:lnTo>
                    <a:lnTo>
                      <a:pt x="3032" y="14591"/>
                    </a:lnTo>
                    <a:lnTo>
                      <a:pt x="2747" y="13902"/>
                    </a:lnTo>
                    <a:lnTo>
                      <a:pt x="2463" y="13098"/>
                    </a:lnTo>
                    <a:lnTo>
                      <a:pt x="4263" y="13098"/>
                    </a:lnTo>
                    <a:lnTo>
                      <a:pt x="3505" y="12638"/>
                    </a:lnTo>
                    <a:lnTo>
                      <a:pt x="2842" y="12179"/>
                    </a:lnTo>
                    <a:lnTo>
                      <a:pt x="2274" y="11604"/>
                    </a:lnTo>
                    <a:lnTo>
                      <a:pt x="1895" y="11030"/>
                    </a:lnTo>
                    <a:lnTo>
                      <a:pt x="1516" y="10340"/>
                    </a:lnTo>
                    <a:lnTo>
                      <a:pt x="1232" y="9536"/>
                    </a:lnTo>
                    <a:lnTo>
                      <a:pt x="947" y="8617"/>
                    </a:lnTo>
                    <a:lnTo>
                      <a:pt x="853" y="7698"/>
                    </a:lnTo>
                    <a:lnTo>
                      <a:pt x="2653" y="8387"/>
                    </a:lnTo>
                    <a:lnTo>
                      <a:pt x="2747" y="8157"/>
                    </a:lnTo>
                    <a:lnTo>
                      <a:pt x="1989" y="7353"/>
                    </a:lnTo>
                    <a:lnTo>
                      <a:pt x="1516" y="6319"/>
                    </a:lnTo>
                    <a:lnTo>
                      <a:pt x="1137" y="5285"/>
                    </a:lnTo>
                    <a:lnTo>
                      <a:pt x="947" y="4021"/>
                    </a:lnTo>
                    <a:lnTo>
                      <a:pt x="947" y="3332"/>
                    </a:lnTo>
                    <a:lnTo>
                      <a:pt x="1042" y="2528"/>
                    </a:lnTo>
                    <a:lnTo>
                      <a:pt x="1232" y="1838"/>
                    </a:lnTo>
                    <a:lnTo>
                      <a:pt x="1611" y="1034"/>
                    </a:lnTo>
                    <a:lnTo>
                      <a:pt x="2463" y="2298"/>
                    </a:lnTo>
                    <a:lnTo>
                      <a:pt x="3505" y="3332"/>
                    </a:lnTo>
                    <a:lnTo>
                      <a:pt x="4547" y="4251"/>
                    </a:lnTo>
                    <a:lnTo>
                      <a:pt x="5589" y="5055"/>
                    </a:lnTo>
                    <a:lnTo>
                      <a:pt x="8053" y="6204"/>
                    </a:lnTo>
                    <a:lnTo>
                      <a:pt x="9284" y="6549"/>
                    </a:lnTo>
                    <a:lnTo>
                      <a:pt x="10611" y="6664"/>
                    </a:lnTo>
                    <a:lnTo>
                      <a:pt x="10611" y="5630"/>
                    </a:lnTo>
                    <a:lnTo>
                      <a:pt x="10705" y="4711"/>
                    </a:lnTo>
                    <a:lnTo>
                      <a:pt x="10800" y="3906"/>
                    </a:lnTo>
                    <a:lnTo>
                      <a:pt x="10989" y="3217"/>
                    </a:lnTo>
                    <a:lnTo>
                      <a:pt x="11274" y="2528"/>
                    </a:lnTo>
                    <a:lnTo>
                      <a:pt x="11558" y="1953"/>
                    </a:lnTo>
                    <a:lnTo>
                      <a:pt x="12979" y="574"/>
                    </a:lnTo>
                    <a:lnTo>
                      <a:pt x="13642" y="345"/>
                    </a:lnTo>
                    <a:lnTo>
                      <a:pt x="14211" y="115"/>
                    </a:lnTo>
                    <a:lnTo>
                      <a:pt x="14779" y="0"/>
                    </a:lnTo>
                    <a:lnTo>
                      <a:pt x="15442" y="0"/>
                    </a:lnTo>
                    <a:lnTo>
                      <a:pt x="16011" y="115"/>
                    </a:lnTo>
                    <a:lnTo>
                      <a:pt x="16484" y="345"/>
                    </a:lnTo>
                    <a:lnTo>
                      <a:pt x="17053" y="574"/>
                    </a:lnTo>
                    <a:lnTo>
                      <a:pt x="17526" y="1034"/>
                    </a:lnTo>
                    <a:lnTo>
                      <a:pt x="18095" y="1494"/>
                    </a:lnTo>
                    <a:lnTo>
                      <a:pt x="18284" y="1723"/>
                    </a:lnTo>
                    <a:lnTo>
                      <a:pt x="18568" y="1609"/>
                    </a:lnTo>
                    <a:lnTo>
                      <a:pt x="21032" y="574"/>
                    </a:lnTo>
                    <a:lnTo>
                      <a:pt x="20747" y="1379"/>
                    </a:lnTo>
                    <a:lnTo>
                      <a:pt x="20368" y="2068"/>
                    </a:lnTo>
                    <a:lnTo>
                      <a:pt x="19895" y="2757"/>
                    </a:lnTo>
                    <a:lnTo>
                      <a:pt x="19326" y="3332"/>
                    </a:lnTo>
                    <a:lnTo>
                      <a:pt x="19326" y="3447"/>
                    </a:lnTo>
                    <a:lnTo>
                      <a:pt x="21600" y="2643"/>
                    </a:lnTo>
                    <a:close/>
                  </a:path>
                </a:pathLst>
              </a:custGeom>
              <a:solidFill>
                <a:srgbClr val="FFFFFF"/>
              </a:solidFill>
              <a:ln w="12700" cap="flat">
                <a:noFill/>
                <a:miter lim="400000"/>
              </a:ln>
              <a:effectLst/>
            </p:spPr>
            <p:txBody>
              <a:bodyPr wrap="square" lIns="54610" tIns="54610" rIns="54610" bIns="54610" numCol="1" anchor="t">
                <a:noAutofit/>
              </a:bodyPr>
              <a:lstStyle/>
              <a:p>
                <a:endParaRPr/>
              </a:p>
            </p:txBody>
          </p:sp>
        </p:grpSp>
        <p:grpSp>
          <p:nvGrpSpPr>
            <p:cNvPr id="376" name="Group 376"/>
            <p:cNvGrpSpPr/>
            <p:nvPr/>
          </p:nvGrpSpPr>
          <p:grpSpPr>
            <a:xfrm>
              <a:off x="853770" y="4065"/>
              <a:ext cx="390296" cy="390296"/>
              <a:chOff x="0" y="0"/>
              <a:chExt cx="390294" cy="390295"/>
            </a:xfrm>
          </p:grpSpPr>
          <p:sp>
            <p:nvSpPr>
              <p:cNvPr id="374" name="Shape 374"/>
              <p:cNvSpPr/>
              <p:nvPr/>
            </p:nvSpPr>
            <p:spPr>
              <a:xfrm>
                <a:off x="0" y="0"/>
                <a:ext cx="390295" cy="390296"/>
              </a:xfrm>
              <a:custGeom>
                <a:avLst/>
                <a:gdLst/>
                <a:ahLst/>
                <a:cxnLst>
                  <a:cxn ang="0">
                    <a:pos x="wd2" y="hd2"/>
                  </a:cxn>
                  <a:cxn ang="5400000">
                    <a:pos x="wd2" y="hd2"/>
                  </a:cxn>
                  <a:cxn ang="10800000">
                    <a:pos x="wd2" y="hd2"/>
                  </a:cxn>
                  <a:cxn ang="16200000">
                    <a:pos x="wd2" y="hd2"/>
                  </a:cxn>
                </a:cxnLst>
                <a:rect l="0" t="0" r="r" b="b"/>
                <a:pathLst>
                  <a:path w="21600" h="21600" extrusionOk="0">
                    <a:moveTo>
                      <a:pt x="21600" y="20250"/>
                    </a:moveTo>
                    <a:lnTo>
                      <a:pt x="21600" y="20550"/>
                    </a:lnTo>
                    <a:lnTo>
                      <a:pt x="21525" y="20775"/>
                    </a:lnTo>
                    <a:lnTo>
                      <a:pt x="21225" y="21225"/>
                    </a:lnTo>
                    <a:lnTo>
                      <a:pt x="20775" y="21525"/>
                    </a:lnTo>
                    <a:lnTo>
                      <a:pt x="20550" y="21600"/>
                    </a:lnTo>
                    <a:lnTo>
                      <a:pt x="1125" y="21600"/>
                    </a:lnTo>
                    <a:lnTo>
                      <a:pt x="825" y="21525"/>
                    </a:lnTo>
                    <a:lnTo>
                      <a:pt x="375" y="21225"/>
                    </a:lnTo>
                    <a:lnTo>
                      <a:pt x="225" y="21000"/>
                    </a:lnTo>
                    <a:lnTo>
                      <a:pt x="75" y="20550"/>
                    </a:lnTo>
                    <a:lnTo>
                      <a:pt x="0" y="20250"/>
                    </a:lnTo>
                    <a:lnTo>
                      <a:pt x="0" y="1350"/>
                    </a:lnTo>
                    <a:lnTo>
                      <a:pt x="75" y="1125"/>
                    </a:lnTo>
                    <a:lnTo>
                      <a:pt x="150" y="825"/>
                    </a:lnTo>
                    <a:lnTo>
                      <a:pt x="225" y="600"/>
                    </a:lnTo>
                    <a:lnTo>
                      <a:pt x="600" y="225"/>
                    </a:lnTo>
                    <a:lnTo>
                      <a:pt x="825" y="150"/>
                    </a:lnTo>
                    <a:lnTo>
                      <a:pt x="1125" y="75"/>
                    </a:lnTo>
                    <a:lnTo>
                      <a:pt x="1350" y="0"/>
                    </a:lnTo>
                    <a:lnTo>
                      <a:pt x="20250" y="0"/>
                    </a:lnTo>
                    <a:lnTo>
                      <a:pt x="20550" y="75"/>
                    </a:lnTo>
                    <a:lnTo>
                      <a:pt x="21000" y="225"/>
                    </a:lnTo>
                    <a:lnTo>
                      <a:pt x="21375" y="600"/>
                    </a:lnTo>
                    <a:lnTo>
                      <a:pt x="21525" y="825"/>
                    </a:lnTo>
                    <a:lnTo>
                      <a:pt x="21600" y="1125"/>
                    </a:lnTo>
                    <a:lnTo>
                      <a:pt x="21600" y="20250"/>
                    </a:lnTo>
                    <a:close/>
                  </a:path>
                </a:pathLst>
              </a:custGeom>
              <a:solidFill>
                <a:srgbClr val="3F5293"/>
              </a:solidFill>
              <a:ln w="12700" cap="flat">
                <a:noFill/>
                <a:miter lim="400000"/>
              </a:ln>
              <a:effectLst/>
            </p:spPr>
            <p:txBody>
              <a:bodyPr wrap="square" lIns="54610" tIns="54610" rIns="54610" bIns="54610" numCol="1" anchor="t">
                <a:noAutofit/>
              </a:bodyPr>
              <a:lstStyle/>
              <a:p>
                <a:endParaRPr/>
              </a:p>
            </p:txBody>
          </p:sp>
          <p:sp>
            <p:nvSpPr>
              <p:cNvPr id="375" name="Shape 375"/>
              <p:cNvSpPr/>
              <p:nvPr/>
            </p:nvSpPr>
            <p:spPr>
              <a:xfrm>
                <a:off x="158557" y="60983"/>
                <a:ext cx="170755" cy="329313"/>
              </a:xfrm>
              <a:custGeom>
                <a:avLst/>
                <a:gdLst/>
                <a:ahLst/>
                <a:cxnLst>
                  <a:cxn ang="0">
                    <a:pos x="wd2" y="hd2"/>
                  </a:cxn>
                  <a:cxn ang="5400000">
                    <a:pos x="wd2" y="hd2"/>
                  </a:cxn>
                  <a:cxn ang="10800000">
                    <a:pos x="wd2" y="hd2"/>
                  </a:cxn>
                  <a:cxn ang="16200000">
                    <a:pos x="wd2" y="hd2"/>
                  </a:cxn>
                </a:cxnLst>
                <a:rect l="0" t="0" r="r" b="b"/>
                <a:pathLst>
                  <a:path w="21600" h="21600" extrusionOk="0">
                    <a:moveTo>
                      <a:pt x="13886" y="21600"/>
                    </a:moveTo>
                    <a:lnTo>
                      <a:pt x="13886" y="12000"/>
                    </a:lnTo>
                    <a:lnTo>
                      <a:pt x="20057" y="12000"/>
                    </a:lnTo>
                    <a:lnTo>
                      <a:pt x="21600" y="8000"/>
                    </a:lnTo>
                    <a:lnTo>
                      <a:pt x="13886" y="8000"/>
                    </a:lnTo>
                    <a:lnTo>
                      <a:pt x="13886" y="6400"/>
                    </a:lnTo>
                    <a:lnTo>
                      <a:pt x="14057" y="5867"/>
                    </a:lnTo>
                    <a:lnTo>
                      <a:pt x="14229" y="5422"/>
                    </a:lnTo>
                    <a:lnTo>
                      <a:pt x="14571" y="4978"/>
                    </a:lnTo>
                    <a:lnTo>
                      <a:pt x="15086" y="4622"/>
                    </a:lnTo>
                    <a:lnTo>
                      <a:pt x="15771" y="4356"/>
                    </a:lnTo>
                    <a:lnTo>
                      <a:pt x="16457" y="4178"/>
                    </a:lnTo>
                    <a:lnTo>
                      <a:pt x="18514" y="4000"/>
                    </a:lnTo>
                    <a:lnTo>
                      <a:pt x="21600" y="4000"/>
                    </a:lnTo>
                    <a:lnTo>
                      <a:pt x="21600" y="0"/>
                    </a:lnTo>
                    <a:lnTo>
                      <a:pt x="15429" y="0"/>
                    </a:lnTo>
                    <a:lnTo>
                      <a:pt x="13371" y="178"/>
                    </a:lnTo>
                    <a:lnTo>
                      <a:pt x="12514" y="267"/>
                    </a:lnTo>
                    <a:lnTo>
                      <a:pt x="11657" y="444"/>
                    </a:lnTo>
                    <a:lnTo>
                      <a:pt x="10800" y="711"/>
                    </a:lnTo>
                    <a:lnTo>
                      <a:pt x="10114" y="978"/>
                    </a:lnTo>
                    <a:lnTo>
                      <a:pt x="8743" y="1600"/>
                    </a:lnTo>
                    <a:lnTo>
                      <a:pt x="7714" y="2400"/>
                    </a:lnTo>
                    <a:lnTo>
                      <a:pt x="6857" y="3378"/>
                    </a:lnTo>
                    <a:lnTo>
                      <a:pt x="6343" y="4444"/>
                    </a:lnTo>
                    <a:lnTo>
                      <a:pt x="6171" y="5600"/>
                    </a:lnTo>
                    <a:lnTo>
                      <a:pt x="6171" y="8000"/>
                    </a:lnTo>
                    <a:lnTo>
                      <a:pt x="0" y="8000"/>
                    </a:lnTo>
                    <a:lnTo>
                      <a:pt x="0" y="12000"/>
                    </a:lnTo>
                    <a:lnTo>
                      <a:pt x="6171" y="12000"/>
                    </a:lnTo>
                    <a:lnTo>
                      <a:pt x="6171" y="21600"/>
                    </a:lnTo>
                    <a:lnTo>
                      <a:pt x="13886" y="21600"/>
                    </a:lnTo>
                    <a:close/>
                  </a:path>
                </a:pathLst>
              </a:custGeom>
              <a:solidFill>
                <a:srgbClr val="FFFFFF"/>
              </a:solidFill>
              <a:ln w="12700" cap="flat">
                <a:noFill/>
                <a:miter lim="400000"/>
              </a:ln>
              <a:effectLst/>
            </p:spPr>
            <p:txBody>
              <a:bodyPr wrap="square" lIns="54610" tIns="54610" rIns="54610" bIns="54610" numCol="1" anchor="t">
                <a:noAutofit/>
              </a:bodyPr>
              <a:lstStyle/>
              <a:p>
                <a:endParaRPr/>
              </a:p>
            </p:txBody>
          </p:sp>
        </p:grpSp>
        <p:grpSp>
          <p:nvGrpSpPr>
            <p:cNvPr id="380" name="Group 380"/>
            <p:cNvGrpSpPr/>
            <p:nvPr/>
          </p:nvGrpSpPr>
          <p:grpSpPr>
            <a:xfrm>
              <a:off x="0" y="4065"/>
              <a:ext cx="390295" cy="390296"/>
              <a:chOff x="0" y="0"/>
              <a:chExt cx="390294" cy="390295"/>
            </a:xfrm>
          </p:grpSpPr>
          <p:sp>
            <p:nvSpPr>
              <p:cNvPr id="377" name="Shape 377"/>
              <p:cNvSpPr/>
              <p:nvPr/>
            </p:nvSpPr>
            <p:spPr>
              <a:xfrm>
                <a:off x="0" y="0"/>
                <a:ext cx="390295" cy="390296"/>
              </a:xfrm>
              <a:custGeom>
                <a:avLst/>
                <a:gdLst/>
                <a:ahLst/>
                <a:cxnLst>
                  <a:cxn ang="0">
                    <a:pos x="wd2" y="hd2"/>
                  </a:cxn>
                  <a:cxn ang="5400000">
                    <a:pos x="wd2" y="hd2"/>
                  </a:cxn>
                  <a:cxn ang="10800000">
                    <a:pos x="wd2" y="hd2"/>
                  </a:cxn>
                  <a:cxn ang="16200000">
                    <a:pos x="wd2" y="hd2"/>
                  </a:cxn>
                </a:cxnLst>
                <a:rect l="0" t="0" r="r" b="b"/>
                <a:pathLst>
                  <a:path w="21600" h="21600" extrusionOk="0">
                    <a:moveTo>
                      <a:pt x="20025" y="0"/>
                    </a:moveTo>
                    <a:lnTo>
                      <a:pt x="1575" y="0"/>
                    </a:lnTo>
                    <a:lnTo>
                      <a:pt x="975" y="150"/>
                    </a:lnTo>
                    <a:lnTo>
                      <a:pt x="675" y="300"/>
                    </a:lnTo>
                    <a:lnTo>
                      <a:pt x="450" y="450"/>
                    </a:lnTo>
                    <a:lnTo>
                      <a:pt x="300" y="750"/>
                    </a:lnTo>
                    <a:lnTo>
                      <a:pt x="150" y="975"/>
                    </a:lnTo>
                    <a:lnTo>
                      <a:pt x="0" y="1275"/>
                    </a:lnTo>
                    <a:lnTo>
                      <a:pt x="0" y="20400"/>
                    </a:lnTo>
                    <a:lnTo>
                      <a:pt x="150" y="20700"/>
                    </a:lnTo>
                    <a:lnTo>
                      <a:pt x="450" y="21150"/>
                    </a:lnTo>
                    <a:lnTo>
                      <a:pt x="675" y="21375"/>
                    </a:lnTo>
                    <a:lnTo>
                      <a:pt x="975" y="21525"/>
                    </a:lnTo>
                    <a:lnTo>
                      <a:pt x="1275" y="21600"/>
                    </a:lnTo>
                    <a:lnTo>
                      <a:pt x="20325" y="21600"/>
                    </a:lnTo>
                    <a:lnTo>
                      <a:pt x="20625" y="21525"/>
                    </a:lnTo>
                    <a:lnTo>
                      <a:pt x="20925" y="21375"/>
                    </a:lnTo>
                    <a:lnTo>
                      <a:pt x="21150" y="21150"/>
                    </a:lnTo>
                    <a:lnTo>
                      <a:pt x="21450" y="20700"/>
                    </a:lnTo>
                    <a:lnTo>
                      <a:pt x="21600" y="20400"/>
                    </a:lnTo>
                    <a:lnTo>
                      <a:pt x="21600" y="1275"/>
                    </a:lnTo>
                    <a:lnTo>
                      <a:pt x="21450" y="975"/>
                    </a:lnTo>
                    <a:lnTo>
                      <a:pt x="21300" y="750"/>
                    </a:lnTo>
                    <a:lnTo>
                      <a:pt x="21150" y="450"/>
                    </a:lnTo>
                    <a:lnTo>
                      <a:pt x="20925" y="300"/>
                    </a:lnTo>
                    <a:lnTo>
                      <a:pt x="20625" y="150"/>
                    </a:lnTo>
                    <a:lnTo>
                      <a:pt x="20025" y="0"/>
                    </a:lnTo>
                    <a:close/>
                  </a:path>
                </a:pathLst>
              </a:custGeom>
              <a:solidFill>
                <a:srgbClr val="0076B3"/>
              </a:solidFill>
              <a:ln w="12700" cap="flat">
                <a:noFill/>
                <a:miter lim="400000"/>
              </a:ln>
              <a:effectLst/>
            </p:spPr>
            <p:txBody>
              <a:bodyPr wrap="square" lIns="54610" tIns="54610" rIns="54610" bIns="54610" numCol="1" anchor="t">
                <a:noAutofit/>
              </a:bodyPr>
              <a:lstStyle/>
              <a:p>
                <a:endParaRPr/>
              </a:p>
            </p:txBody>
          </p:sp>
          <p:sp>
            <p:nvSpPr>
              <p:cNvPr id="378" name="Shape 378"/>
              <p:cNvSpPr/>
              <p:nvPr/>
            </p:nvSpPr>
            <p:spPr>
              <a:xfrm>
                <a:off x="52852" y="54207"/>
                <a:ext cx="67760" cy="279171"/>
              </a:xfrm>
              <a:custGeom>
                <a:avLst/>
                <a:gdLst/>
                <a:ahLst/>
                <a:cxnLst>
                  <a:cxn ang="0">
                    <a:pos x="wd2" y="hd2"/>
                  </a:cxn>
                  <a:cxn ang="5400000">
                    <a:pos x="wd2" y="hd2"/>
                  </a:cxn>
                  <a:cxn ang="10800000">
                    <a:pos x="wd2" y="hd2"/>
                  </a:cxn>
                  <a:cxn ang="16200000">
                    <a:pos x="wd2" y="hd2"/>
                  </a:cxn>
                </a:cxnLst>
                <a:rect l="0" t="0" r="r" b="b"/>
                <a:pathLst>
                  <a:path w="21600" h="21600" extrusionOk="0">
                    <a:moveTo>
                      <a:pt x="1728" y="7130"/>
                    </a:moveTo>
                    <a:lnTo>
                      <a:pt x="19872" y="7130"/>
                    </a:lnTo>
                    <a:lnTo>
                      <a:pt x="19872" y="21600"/>
                    </a:lnTo>
                    <a:lnTo>
                      <a:pt x="1728" y="21600"/>
                    </a:lnTo>
                    <a:lnTo>
                      <a:pt x="1728" y="7130"/>
                    </a:lnTo>
                    <a:close/>
                    <a:moveTo>
                      <a:pt x="10800" y="0"/>
                    </a:moveTo>
                    <a:lnTo>
                      <a:pt x="15120" y="210"/>
                    </a:lnTo>
                    <a:lnTo>
                      <a:pt x="16848" y="419"/>
                    </a:lnTo>
                    <a:lnTo>
                      <a:pt x="18576" y="734"/>
                    </a:lnTo>
                    <a:lnTo>
                      <a:pt x="19872" y="1153"/>
                    </a:lnTo>
                    <a:lnTo>
                      <a:pt x="20736" y="1573"/>
                    </a:lnTo>
                    <a:lnTo>
                      <a:pt x="21600" y="2621"/>
                    </a:lnTo>
                    <a:lnTo>
                      <a:pt x="21168" y="3146"/>
                    </a:lnTo>
                    <a:lnTo>
                      <a:pt x="20736" y="3565"/>
                    </a:lnTo>
                    <a:lnTo>
                      <a:pt x="19872" y="4089"/>
                    </a:lnTo>
                    <a:lnTo>
                      <a:pt x="18576" y="4404"/>
                    </a:lnTo>
                    <a:lnTo>
                      <a:pt x="15120" y="5033"/>
                    </a:lnTo>
                    <a:lnTo>
                      <a:pt x="10800" y="5243"/>
                    </a:lnTo>
                    <a:lnTo>
                      <a:pt x="6480" y="5033"/>
                    </a:lnTo>
                    <a:lnTo>
                      <a:pt x="4752" y="4718"/>
                    </a:lnTo>
                    <a:lnTo>
                      <a:pt x="2160" y="4089"/>
                    </a:lnTo>
                    <a:lnTo>
                      <a:pt x="864" y="3565"/>
                    </a:lnTo>
                    <a:lnTo>
                      <a:pt x="432" y="3146"/>
                    </a:lnTo>
                    <a:lnTo>
                      <a:pt x="0" y="2621"/>
                    </a:lnTo>
                    <a:lnTo>
                      <a:pt x="864" y="1573"/>
                    </a:lnTo>
                    <a:lnTo>
                      <a:pt x="3456" y="734"/>
                    </a:lnTo>
                    <a:lnTo>
                      <a:pt x="4752" y="419"/>
                    </a:lnTo>
                    <a:lnTo>
                      <a:pt x="6480" y="210"/>
                    </a:lnTo>
                    <a:lnTo>
                      <a:pt x="10800" y="0"/>
                    </a:lnTo>
                    <a:close/>
                  </a:path>
                </a:pathLst>
              </a:custGeom>
              <a:solidFill>
                <a:srgbClr val="FFFFFF"/>
              </a:solidFill>
              <a:ln w="12700" cap="flat">
                <a:noFill/>
                <a:miter lim="400000"/>
              </a:ln>
              <a:effectLst/>
            </p:spPr>
            <p:txBody>
              <a:bodyPr wrap="square" lIns="54610" tIns="54610" rIns="54610" bIns="54610" numCol="1" anchor="t">
                <a:noAutofit/>
              </a:bodyPr>
              <a:lstStyle/>
              <a:p>
                <a:endParaRPr/>
              </a:p>
            </p:txBody>
          </p:sp>
          <p:sp>
            <p:nvSpPr>
              <p:cNvPr id="379" name="Shape 379"/>
              <p:cNvSpPr/>
              <p:nvPr/>
            </p:nvSpPr>
            <p:spPr>
              <a:xfrm>
                <a:off x="151781" y="142295"/>
                <a:ext cx="180241" cy="191083"/>
              </a:xfrm>
              <a:custGeom>
                <a:avLst/>
                <a:gdLst/>
                <a:ahLst/>
                <a:cxnLst>
                  <a:cxn ang="0">
                    <a:pos x="wd2" y="hd2"/>
                  </a:cxn>
                  <a:cxn ang="5400000">
                    <a:pos x="wd2" y="hd2"/>
                  </a:cxn>
                  <a:cxn ang="10800000">
                    <a:pos x="wd2" y="hd2"/>
                  </a:cxn>
                  <a:cxn ang="16200000">
                    <a:pos x="wd2" y="hd2"/>
                  </a:cxn>
                </a:cxnLst>
                <a:rect l="0" t="0" r="r" b="b"/>
                <a:pathLst>
                  <a:path w="21600" h="21600" extrusionOk="0">
                    <a:moveTo>
                      <a:pt x="0" y="460"/>
                    </a:moveTo>
                    <a:lnTo>
                      <a:pt x="6659" y="460"/>
                    </a:lnTo>
                    <a:lnTo>
                      <a:pt x="6659" y="3370"/>
                    </a:lnTo>
                    <a:lnTo>
                      <a:pt x="6821" y="3370"/>
                    </a:lnTo>
                    <a:lnTo>
                      <a:pt x="7146" y="2757"/>
                    </a:lnTo>
                    <a:lnTo>
                      <a:pt x="8445" y="1532"/>
                    </a:lnTo>
                    <a:lnTo>
                      <a:pt x="9095" y="1072"/>
                    </a:lnTo>
                    <a:lnTo>
                      <a:pt x="10069" y="613"/>
                    </a:lnTo>
                    <a:lnTo>
                      <a:pt x="11044" y="306"/>
                    </a:lnTo>
                    <a:lnTo>
                      <a:pt x="12180" y="0"/>
                    </a:lnTo>
                    <a:lnTo>
                      <a:pt x="14617" y="0"/>
                    </a:lnTo>
                    <a:lnTo>
                      <a:pt x="15753" y="153"/>
                    </a:lnTo>
                    <a:lnTo>
                      <a:pt x="16728" y="460"/>
                    </a:lnTo>
                    <a:lnTo>
                      <a:pt x="17540" y="766"/>
                    </a:lnTo>
                    <a:lnTo>
                      <a:pt x="18352" y="1226"/>
                    </a:lnTo>
                    <a:lnTo>
                      <a:pt x="19002" y="1685"/>
                    </a:lnTo>
                    <a:lnTo>
                      <a:pt x="19651" y="2298"/>
                    </a:lnTo>
                    <a:lnTo>
                      <a:pt x="20626" y="3523"/>
                    </a:lnTo>
                    <a:lnTo>
                      <a:pt x="20950" y="4289"/>
                    </a:lnTo>
                    <a:lnTo>
                      <a:pt x="21600" y="7966"/>
                    </a:lnTo>
                    <a:lnTo>
                      <a:pt x="21600" y="21600"/>
                    </a:lnTo>
                    <a:lnTo>
                      <a:pt x="14779" y="21600"/>
                    </a:lnTo>
                    <a:lnTo>
                      <a:pt x="14779" y="11336"/>
                    </a:lnTo>
                    <a:lnTo>
                      <a:pt x="14617" y="9498"/>
                    </a:lnTo>
                    <a:lnTo>
                      <a:pt x="14454" y="8426"/>
                    </a:lnTo>
                    <a:lnTo>
                      <a:pt x="14292" y="7660"/>
                    </a:lnTo>
                    <a:lnTo>
                      <a:pt x="13805" y="6894"/>
                    </a:lnTo>
                    <a:lnTo>
                      <a:pt x="13155" y="6281"/>
                    </a:lnTo>
                    <a:lnTo>
                      <a:pt x="12343" y="5821"/>
                    </a:lnTo>
                    <a:lnTo>
                      <a:pt x="9907" y="5821"/>
                    </a:lnTo>
                    <a:lnTo>
                      <a:pt x="8932" y="6281"/>
                    </a:lnTo>
                    <a:lnTo>
                      <a:pt x="8283" y="6740"/>
                    </a:lnTo>
                    <a:lnTo>
                      <a:pt x="7633" y="7353"/>
                    </a:lnTo>
                    <a:lnTo>
                      <a:pt x="7308" y="8272"/>
                    </a:lnTo>
                    <a:lnTo>
                      <a:pt x="7146" y="9191"/>
                    </a:lnTo>
                    <a:lnTo>
                      <a:pt x="6983" y="11183"/>
                    </a:lnTo>
                    <a:lnTo>
                      <a:pt x="6983" y="21600"/>
                    </a:lnTo>
                    <a:lnTo>
                      <a:pt x="0" y="21600"/>
                    </a:lnTo>
                    <a:lnTo>
                      <a:pt x="0" y="460"/>
                    </a:lnTo>
                    <a:close/>
                  </a:path>
                </a:pathLst>
              </a:custGeom>
              <a:solidFill>
                <a:srgbClr val="FFFFFF"/>
              </a:solidFill>
              <a:ln w="12700" cap="flat">
                <a:noFill/>
                <a:miter lim="400000"/>
              </a:ln>
              <a:effectLst/>
            </p:spPr>
            <p:txBody>
              <a:bodyPr wrap="square" lIns="54610" tIns="54610" rIns="54610" bIns="54610" numCol="1" anchor="t">
                <a:noAutofit/>
              </a:bodyPr>
              <a:lstStyle/>
              <a:p>
                <a:endParaRPr/>
              </a:p>
            </p:txBody>
          </p:sp>
        </p:grpSp>
      </p:grpSp>
      <p:sp>
        <p:nvSpPr>
          <p:cNvPr id="382" name="Shape 382"/>
          <p:cNvSpPr/>
          <p:nvPr/>
        </p:nvSpPr>
        <p:spPr>
          <a:xfrm>
            <a:off x="1" y="0"/>
            <a:ext cx="747715" cy="6858001"/>
          </a:xfrm>
          <a:prstGeom prst="rect">
            <a:avLst/>
          </a:prstGeom>
          <a:solidFill>
            <a:srgbClr val="00338D"/>
          </a:solidFill>
          <a:ln w="12700">
            <a:miter lim="400000"/>
          </a:ln>
        </p:spPr>
        <p:txBody>
          <a:bodyPr lIns="54610" tIns="54610" rIns="54610" bIns="54610"/>
          <a:lstStyle/>
          <a:p>
            <a:pPr>
              <a:defRPr sz="1400"/>
            </a:pPr>
            <a:endParaRPr/>
          </a:p>
        </p:txBody>
      </p:sp>
      <p:sp>
        <p:nvSpPr>
          <p:cNvPr id="383" name="Shape 383"/>
          <p:cNvSpPr/>
          <p:nvPr/>
        </p:nvSpPr>
        <p:spPr>
          <a:xfrm>
            <a:off x="1584000" y="784800"/>
            <a:ext cx="777600" cy="316801"/>
          </a:xfrm>
          <a:custGeom>
            <a:avLst/>
            <a:gdLst/>
            <a:ahLst/>
            <a:cxnLst>
              <a:cxn ang="0">
                <a:pos x="wd2" y="hd2"/>
              </a:cxn>
              <a:cxn ang="5400000">
                <a:pos x="wd2" y="hd2"/>
              </a:cxn>
              <a:cxn ang="10800000">
                <a:pos x="wd2" y="hd2"/>
              </a:cxn>
              <a:cxn ang="16200000">
                <a:pos x="wd2" y="hd2"/>
              </a:cxn>
            </a:cxnLst>
            <a:rect l="0" t="0" r="r" b="b"/>
            <a:pathLst>
              <a:path w="21600" h="21600" extrusionOk="0">
                <a:moveTo>
                  <a:pt x="21447" y="16484"/>
                </a:moveTo>
                <a:cubicBezTo>
                  <a:pt x="20302" y="16484"/>
                  <a:pt x="20302" y="16484"/>
                  <a:pt x="20302" y="16484"/>
                </a:cubicBezTo>
                <a:cubicBezTo>
                  <a:pt x="20531" y="14589"/>
                  <a:pt x="20531" y="14589"/>
                  <a:pt x="20531" y="14589"/>
                </a:cubicBezTo>
                <a:cubicBezTo>
                  <a:pt x="18242" y="14589"/>
                  <a:pt x="18242" y="14589"/>
                  <a:pt x="18242" y="14589"/>
                </a:cubicBezTo>
                <a:cubicBezTo>
                  <a:pt x="18089" y="16484"/>
                  <a:pt x="18089" y="16484"/>
                  <a:pt x="18089" y="16484"/>
                </a:cubicBezTo>
                <a:cubicBezTo>
                  <a:pt x="16944" y="16484"/>
                  <a:pt x="16944" y="16484"/>
                  <a:pt x="16944" y="16484"/>
                </a:cubicBezTo>
                <a:cubicBezTo>
                  <a:pt x="16944" y="16105"/>
                  <a:pt x="16944" y="16105"/>
                  <a:pt x="16944" y="16105"/>
                </a:cubicBezTo>
                <a:cubicBezTo>
                  <a:pt x="17020" y="15916"/>
                  <a:pt x="17020" y="15726"/>
                  <a:pt x="17020" y="15347"/>
                </a:cubicBezTo>
                <a:cubicBezTo>
                  <a:pt x="17249" y="13453"/>
                  <a:pt x="17784" y="11368"/>
                  <a:pt x="18623" y="11368"/>
                </a:cubicBezTo>
                <a:cubicBezTo>
                  <a:pt x="19005" y="11368"/>
                  <a:pt x="19387" y="11747"/>
                  <a:pt x="19310" y="13074"/>
                </a:cubicBezTo>
                <a:cubicBezTo>
                  <a:pt x="20684" y="13074"/>
                  <a:pt x="20684" y="13074"/>
                  <a:pt x="20684" y="13074"/>
                </a:cubicBezTo>
                <a:cubicBezTo>
                  <a:pt x="20760" y="12505"/>
                  <a:pt x="20837" y="11558"/>
                  <a:pt x="20531" y="10611"/>
                </a:cubicBezTo>
                <a:cubicBezTo>
                  <a:pt x="20302" y="9663"/>
                  <a:pt x="19692" y="9095"/>
                  <a:pt x="18929" y="9095"/>
                </a:cubicBezTo>
                <a:cubicBezTo>
                  <a:pt x="18394" y="9095"/>
                  <a:pt x="17631" y="9474"/>
                  <a:pt x="16944" y="10421"/>
                </a:cubicBezTo>
                <a:cubicBezTo>
                  <a:pt x="16944" y="379"/>
                  <a:pt x="16944" y="379"/>
                  <a:pt x="16944" y="379"/>
                </a:cubicBezTo>
                <a:cubicBezTo>
                  <a:pt x="21447" y="379"/>
                  <a:pt x="21447" y="379"/>
                  <a:pt x="21447" y="379"/>
                </a:cubicBezTo>
                <a:cubicBezTo>
                  <a:pt x="21447" y="16484"/>
                  <a:pt x="21447" y="16484"/>
                  <a:pt x="21447" y="16484"/>
                </a:cubicBezTo>
                <a:cubicBezTo>
                  <a:pt x="21447" y="16484"/>
                  <a:pt x="21447" y="16484"/>
                  <a:pt x="21447" y="16484"/>
                </a:cubicBezTo>
                <a:close/>
                <a:moveTo>
                  <a:pt x="18776" y="19137"/>
                </a:moveTo>
                <a:cubicBezTo>
                  <a:pt x="18547" y="19326"/>
                  <a:pt x="18318" y="19326"/>
                  <a:pt x="18089" y="19326"/>
                </a:cubicBezTo>
                <a:cubicBezTo>
                  <a:pt x="17402" y="19326"/>
                  <a:pt x="16944" y="18568"/>
                  <a:pt x="16944" y="16863"/>
                </a:cubicBezTo>
                <a:cubicBezTo>
                  <a:pt x="19005" y="16863"/>
                  <a:pt x="19005" y="16863"/>
                  <a:pt x="19005" y="16863"/>
                </a:cubicBezTo>
                <a:cubicBezTo>
                  <a:pt x="18776" y="19137"/>
                  <a:pt x="18776" y="19137"/>
                  <a:pt x="18776" y="19137"/>
                </a:cubicBezTo>
                <a:cubicBezTo>
                  <a:pt x="18776" y="19137"/>
                  <a:pt x="18776" y="19137"/>
                  <a:pt x="18776" y="19137"/>
                </a:cubicBezTo>
                <a:close/>
                <a:moveTo>
                  <a:pt x="16257" y="10042"/>
                </a:moveTo>
                <a:cubicBezTo>
                  <a:pt x="16257" y="12316"/>
                  <a:pt x="16257" y="12316"/>
                  <a:pt x="16257" y="12316"/>
                </a:cubicBezTo>
                <a:cubicBezTo>
                  <a:pt x="15952" y="13453"/>
                  <a:pt x="15723" y="14589"/>
                  <a:pt x="15647" y="15537"/>
                </a:cubicBezTo>
                <a:cubicBezTo>
                  <a:pt x="15570" y="15726"/>
                  <a:pt x="15570" y="16105"/>
                  <a:pt x="15570" y="16484"/>
                </a:cubicBezTo>
                <a:cubicBezTo>
                  <a:pt x="14883" y="16484"/>
                  <a:pt x="14883" y="16484"/>
                  <a:pt x="14883" y="16484"/>
                </a:cubicBezTo>
                <a:cubicBezTo>
                  <a:pt x="15494" y="9853"/>
                  <a:pt x="15494" y="9853"/>
                  <a:pt x="15494" y="9853"/>
                </a:cubicBezTo>
                <a:cubicBezTo>
                  <a:pt x="13586" y="9853"/>
                  <a:pt x="13586" y="9853"/>
                  <a:pt x="13586" y="9853"/>
                </a:cubicBezTo>
                <a:cubicBezTo>
                  <a:pt x="11907" y="16484"/>
                  <a:pt x="11907" y="16484"/>
                  <a:pt x="11907" y="16484"/>
                </a:cubicBezTo>
                <a:cubicBezTo>
                  <a:pt x="11754" y="16484"/>
                  <a:pt x="11754" y="16484"/>
                  <a:pt x="11754" y="16484"/>
                </a:cubicBezTo>
                <a:cubicBezTo>
                  <a:pt x="11754" y="379"/>
                  <a:pt x="11754" y="379"/>
                  <a:pt x="11754" y="379"/>
                </a:cubicBezTo>
                <a:cubicBezTo>
                  <a:pt x="16257" y="379"/>
                  <a:pt x="16257" y="379"/>
                  <a:pt x="16257" y="379"/>
                </a:cubicBezTo>
                <a:cubicBezTo>
                  <a:pt x="16257" y="10042"/>
                  <a:pt x="16257" y="10042"/>
                  <a:pt x="16257" y="10042"/>
                </a:cubicBezTo>
                <a:cubicBezTo>
                  <a:pt x="16257" y="10042"/>
                  <a:pt x="16257" y="10042"/>
                  <a:pt x="16257" y="10042"/>
                </a:cubicBezTo>
                <a:close/>
                <a:moveTo>
                  <a:pt x="13739" y="16484"/>
                </a:moveTo>
                <a:cubicBezTo>
                  <a:pt x="13052" y="16484"/>
                  <a:pt x="13052" y="16484"/>
                  <a:pt x="13052" y="16484"/>
                </a:cubicBezTo>
                <a:cubicBezTo>
                  <a:pt x="14120" y="12505"/>
                  <a:pt x="14120" y="12505"/>
                  <a:pt x="14120" y="12505"/>
                </a:cubicBezTo>
                <a:cubicBezTo>
                  <a:pt x="13739" y="16484"/>
                  <a:pt x="13739" y="16484"/>
                  <a:pt x="13739" y="16484"/>
                </a:cubicBezTo>
                <a:cubicBezTo>
                  <a:pt x="13739" y="16484"/>
                  <a:pt x="13739" y="16484"/>
                  <a:pt x="13739" y="16484"/>
                </a:cubicBezTo>
                <a:close/>
                <a:moveTo>
                  <a:pt x="11067" y="9853"/>
                </a:moveTo>
                <a:cubicBezTo>
                  <a:pt x="9922" y="9853"/>
                  <a:pt x="9922" y="9853"/>
                  <a:pt x="9922" y="9853"/>
                </a:cubicBezTo>
                <a:cubicBezTo>
                  <a:pt x="9159" y="16484"/>
                  <a:pt x="9159" y="16484"/>
                  <a:pt x="9159" y="16484"/>
                </a:cubicBezTo>
                <a:cubicBezTo>
                  <a:pt x="7938" y="16484"/>
                  <a:pt x="7938" y="16484"/>
                  <a:pt x="7938" y="16484"/>
                </a:cubicBezTo>
                <a:cubicBezTo>
                  <a:pt x="8548" y="15916"/>
                  <a:pt x="8930" y="14779"/>
                  <a:pt x="9083" y="13263"/>
                </a:cubicBezTo>
                <a:cubicBezTo>
                  <a:pt x="9159" y="12126"/>
                  <a:pt x="9083" y="11179"/>
                  <a:pt x="8930" y="10611"/>
                </a:cubicBezTo>
                <a:cubicBezTo>
                  <a:pt x="8625" y="9663"/>
                  <a:pt x="8014" y="9853"/>
                  <a:pt x="7480" y="9853"/>
                </a:cubicBezTo>
                <a:cubicBezTo>
                  <a:pt x="7404" y="9853"/>
                  <a:pt x="6564" y="9853"/>
                  <a:pt x="6564" y="9853"/>
                </a:cubicBezTo>
                <a:cubicBezTo>
                  <a:pt x="6564" y="379"/>
                  <a:pt x="6564" y="379"/>
                  <a:pt x="6564" y="379"/>
                </a:cubicBezTo>
                <a:cubicBezTo>
                  <a:pt x="11067" y="379"/>
                  <a:pt x="11067" y="379"/>
                  <a:pt x="11067" y="379"/>
                </a:cubicBezTo>
                <a:cubicBezTo>
                  <a:pt x="11067" y="9853"/>
                  <a:pt x="11067" y="9853"/>
                  <a:pt x="11067" y="9853"/>
                </a:cubicBezTo>
                <a:cubicBezTo>
                  <a:pt x="11067" y="9853"/>
                  <a:pt x="11067" y="9853"/>
                  <a:pt x="11067" y="9853"/>
                </a:cubicBezTo>
                <a:close/>
                <a:moveTo>
                  <a:pt x="10304" y="16484"/>
                </a:moveTo>
                <a:cubicBezTo>
                  <a:pt x="10762" y="12316"/>
                  <a:pt x="10762" y="12316"/>
                  <a:pt x="10762" y="12316"/>
                </a:cubicBezTo>
                <a:cubicBezTo>
                  <a:pt x="10838" y="16484"/>
                  <a:pt x="10838" y="16484"/>
                  <a:pt x="10838" y="16484"/>
                </a:cubicBezTo>
                <a:cubicBezTo>
                  <a:pt x="10304" y="16484"/>
                  <a:pt x="10304" y="16484"/>
                  <a:pt x="10304" y="16484"/>
                </a:cubicBezTo>
                <a:cubicBezTo>
                  <a:pt x="10304" y="16484"/>
                  <a:pt x="10304" y="16484"/>
                  <a:pt x="10304" y="16484"/>
                </a:cubicBezTo>
                <a:close/>
                <a:moveTo>
                  <a:pt x="7098" y="14968"/>
                </a:moveTo>
                <a:cubicBezTo>
                  <a:pt x="7098" y="14968"/>
                  <a:pt x="7098" y="14968"/>
                  <a:pt x="7098" y="14968"/>
                </a:cubicBezTo>
                <a:cubicBezTo>
                  <a:pt x="7022" y="14968"/>
                  <a:pt x="6946" y="14968"/>
                  <a:pt x="6946" y="14968"/>
                </a:cubicBezTo>
                <a:cubicBezTo>
                  <a:pt x="6869" y="14968"/>
                  <a:pt x="6793" y="14968"/>
                  <a:pt x="6793" y="14968"/>
                </a:cubicBezTo>
                <a:cubicBezTo>
                  <a:pt x="6488" y="14968"/>
                  <a:pt x="6488" y="14968"/>
                  <a:pt x="6488" y="14968"/>
                </a:cubicBezTo>
                <a:cubicBezTo>
                  <a:pt x="6640" y="13642"/>
                  <a:pt x="6640" y="13642"/>
                  <a:pt x="6640" y="13642"/>
                </a:cubicBezTo>
                <a:cubicBezTo>
                  <a:pt x="6640" y="13074"/>
                  <a:pt x="6640" y="13074"/>
                  <a:pt x="6640" y="13074"/>
                </a:cubicBezTo>
                <a:cubicBezTo>
                  <a:pt x="6793" y="11747"/>
                  <a:pt x="6793" y="11747"/>
                  <a:pt x="6793" y="11747"/>
                </a:cubicBezTo>
                <a:cubicBezTo>
                  <a:pt x="6869" y="11747"/>
                  <a:pt x="6946" y="11747"/>
                  <a:pt x="7022" y="11747"/>
                </a:cubicBezTo>
                <a:cubicBezTo>
                  <a:pt x="7251" y="11747"/>
                  <a:pt x="7251" y="11747"/>
                  <a:pt x="7251" y="11747"/>
                </a:cubicBezTo>
                <a:cubicBezTo>
                  <a:pt x="7633" y="11747"/>
                  <a:pt x="7861" y="11747"/>
                  <a:pt x="7938" y="11937"/>
                </a:cubicBezTo>
                <a:cubicBezTo>
                  <a:pt x="8014" y="12316"/>
                  <a:pt x="8014" y="12695"/>
                  <a:pt x="7938" y="13263"/>
                </a:cubicBezTo>
                <a:cubicBezTo>
                  <a:pt x="7785" y="14211"/>
                  <a:pt x="7633" y="14779"/>
                  <a:pt x="7098" y="14968"/>
                </a:cubicBezTo>
                <a:moveTo>
                  <a:pt x="5801" y="10421"/>
                </a:moveTo>
                <a:cubicBezTo>
                  <a:pt x="5724" y="10989"/>
                  <a:pt x="5724" y="10989"/>
                  <a:pt x="5724" y="10989"/>
                </a:cubicBezTo>
                <a:cubicBezTo>
                  <a:pt x="5114" y="16295"/>
                  <a:pt x="5114" y="16295"/>
                  <a:pt x="5114" y="16295"/>
                </a:cubicBezTo>
                <a:cubicBezTo>
                  <a:pt x="5114" y="16484"/>
                  <a:pt x="5114" y="16484"/>
                  <a:pt x="5114" y="16484"/>
                </a:cubicBezTo>
                <a:cubicBezTo>
                  <a:pt x="2977" y="16484"/>
                  <a:pt x="2977" y="16484"/>
                  <a:pt x="2977" y="16484"/>
                </a:cubicBezTo>
                <a:cubicBezTo>
                  <a:pt x="2824" y="15537"/>
                  <a:pt x="2824" y="15537"/>
                  <a:pt x="2824" y="15537"/>
                </a:cubicBezTo>
                <a:cubicBezTo>
                  <a:pt x="5114" y="9853"/>
                  <a:pt x="5114" y="9853"/>
                  <a:pt x="5114" y="9853"/>
                </a:cubicBezTo>
                <a:cubicBezTo>
                  <a:pt x="3664" y="9853"/>
                  <a:pt x="3664" y="9853"/>
                  <a:pt x="3664" y="9853"/>
                </a:cubicBezTo>
                <a:cubicBezTo>
                  <a:pt x="1908" y="14589"/>
                  <a:pt x="1908" y="14589"/>
                  <a:pt x="1908" y="14589"/>
                </a:cubicBezTo>
                <a:cubicBezTo>
                  <a:pt x="2442" y="9853"/>
                  <a:pt x="2442" y="9853"/>
                  <a:pt x="2442" y="9853"/>
                </a:cubicBezTo>
                <a:cubicBezTo>
                  <a:pt x="1374" y="9853"/>
                  <a:pt x="1374" y="9853"/>
                  <a:pt x="1374" y="9853"/>
                </a:cubicBezTo>
                <a:cubicBezTo>
                  <a:pt x="1374" y="379"/>
                  <a:pt x="1374" y="379"/>
                  <a:pt x="1374" y="379"/>
                </a:cubicBezTo>
                <a:cubicBezTo>
                  <a:pt x="5801" y="379"/>
                  <a:pt x="5801" y="379"/>
                  <a:pt x="5801" y="379"/>
                </a:cubicBezTo>
                <a:cubicBezTo>
                  <a:pt x="5801" y="10421"/>
                  <a:pt x="5801" y="10421"/>
                  <a:pt x="5801" y="10421"/>
                </a:cubicBezTo>
                <a:cubicBezTo>
                  <a:pt x="5801" y="10421"/>
                  <a:pt x="5801" y="10421"/>
                  <a:pt x="5801" y="10421"/>
                </a:cubicBezTo>
                <a:close/>
                <a:moveTo>
                  <a:pt x="1679" y="16484"/>
                </a:moveTo>
                <a:cubicBezTo>
                  <a:pt x="1679" y="16484"/>
                  <a:pt x="1679" y="16484"/>
                  <a:pt x="1679" y="16484"/>
                </a:cubicBezTo>
                <a:cubicBezTo>
                  <a:pt x="1679" y="16484"/>
                  <a:pt x="1679" y="16484"/>
                  <a:pt x="1679" y="16484"/>
                </a:cubicBezTo>
                <a:cubicBezTo>
                  <a:pt x="1679" y="16484"/>
                  <a:pt x="1679" y="16484"/>
                  <a:pt x="1679" y="16484"/>
                </a:cubicBezTo>
                <a:cubicBezTo>
                  <a:pt x="1679" y="16484"/>
                  <a:pt x="1679" y="16484"/>
                  <a:pt x="1679" y="16484"/>
                </a:cubicBezTo>
                <a:close/>
                <a:moveTo>
                  <a:pt x="16792" y="0"/>
                </a:moveTo>
                <a:cubicBezTo>
                  <a:pt x="16792" y="10800"/>
                  <a:pt x="16792" y="10800"/>
                  <a:pt x="16792" y="10800"/>
                </a:cubicBezTo>
                <a:cubicBezTo>
                  <a:pt x="16639" y="11179"/>
                  <a:pt x="16486" y="11368"/>
                  <a:pt x="16410" y="11747"/>
                </a:cubicBezTo>
                <a:cubicBezTo>
                  <a:pt x="16410" y="0"/>
                  <a:pt x="16410" y="0"/>
                  <a:pt x="16410" y="0"/>
                </a:cubicBezTo>
                <a:cubicBezTo>
                  <a:pt x="11601" y="0"/>
                  <a:pt x="11601" y="0"/>
                  <a:pt x="11601" y="0"/>
                </a:cubicBezTo>
                <a:cubicBezTo>
                  <a:pt x="11601" y="9853"/>
                  <a:pt x="11601" y="9853"/>
                  <a:pt x="11601" y="9853"/>
                </a:cubicBezTo>
                <a:cubicBezTo>
                  <a:pt x="11220" y="9853"/>
                  <a:pt x="11220" y="9853"/>
                  <a:pt x="11220" y="9853"/>
                </a:cubicBezTo>
                <a:cubicBezTo>
                  <a:pt x="11220" y="0"/>
                  <a:pt x="11220" y="0"/>
                  <a:pt x="11220" y="0"/>
                </a:cubicBezTo>
                <a:cubicBezTo>
                  <a:pt x="6411" y="0"/>
                  <a:pt x="6411" y="0"/>
                  <a:pt x="6411" y="0"/>
                </a:cubicBezTo>
                <a:cubicBezTo>
                  <a:pt x="6411" y="9853"/>
                  <a:pt x="6411" y="9853"/>
                  <a:pt x="6411" y="9853"/>
                </a:cubicBezTo>
                <a:cubicBezTo>
                  <a:pt x="6030" y="9853"/>
                  <a:pt x="6030" y="9853"/>
                  <a:pt x="6030" y="9853"/>
                </a:cubicBezTo>
                <a:cubicBezTo>
                  <a:pt x="6030" y="0"/>
                  <a:pt x="6030" y="0"/>
                  <a:pt x="6030" y="0"/>
                </a:cubicBezTo>
                <a:cubicBezTo>
                  <a:pt x="1221" y="0"/>
                  <a:pt x="1221" y="0"/>
                  <a:pt x="1221" y="0"/>
                </a:cubicBezTo>
                <a:cubicBezTo>
                  <a:pt x="1221" y="11179"/>
                  <a:pt x="1221" y="11179"/>
                  <a:pt x="1221" y="11179"/>
                </a:cubicBezTo>
                <a:cubicBezTo>
                  <a:pt x="0" y="21411"/>
                  <a:pt x="0" y="21411"/>
                  <a:pt x="0" y="21411"/>
                </a:cubicBezTo>
                <a:cubicBezTo>
                  <a:pt x="1069" y="21411"/>
                  <a:pt x="1069" y="21411"/>
                  <a:pt x="1069" y="21411"/>
                </a:cubicBezTo>
                <a:cubicBezTo>
                  <a:pt x="1603" y="16863"/>
                  <a:pt x="1603" y="16863"/>
                  <a:pt x="1603" y="16863"/>
                </a:cubicBezTo>
                <a:cubicBezTo>
                  <a:pt x="1755" y="16863"/>
                  <a:pt x="1755" y="16863"/>
                  <a:pt x="1755" y="16863"/>
                </a:cubicBezTo>
                <a:cubicBezTo>
                  <a:pt x="2671" y="21411"/>
                  <a:pt x="2671" y="21411"/>
                  <a:pt x="2671" y="21411"/>
                </a:cubicBezTo>
                <a:cubicBezTo>
                  <a:pt x="3969" y="21411"/>
                  <a:pt x="3969" y="21411"/>
                  <a:pt x="3969" y="21411"/>
                </a:cubicBezTo>
                <a:cubicBezTo>
                  <a:pt x="3053" y="16863"/>
                  <a:pt x="3053" y="16863"/>
                  <a:pt x="3053" y="16863"/>
                </a:cubicBezTo>
                <a:cubicBezTo>
                  <a:pt x="5037" y="16863"/>
                  <a:pt x="5037" y="16863"/>
                  <a:pt x="5037" y="16863"/>
                </a:cubicBezTo>
                <a:cubicBezTo>
                  <a:pt x="4503" y="21411"/>
                  <a:pt x="4503" y="21411"/>
                  <a:pt x="4503" y="21411"/>
                </a:cubicBezTo>
                <a:cubicBezTo>
                  <a:pt x="5648" y="21411"/>
                  <a:pt x="5648" y="21411"/>
                  <a:pt x="5648" y="21411"/>
                </a:cubicBezTo>
                <a:cubicBezTo>
                  <a:pt x="6182" y="16863"/>
                  <a:pt x="6182" y="16863"/>
                  <a:pt x="6182" y="16863"/>
                </a:cubicBezTo>
                <a:cubicBezTo>
                  <a:pt x="6488" y="16863"/>
                  <a:pt x="6488" y="16863"/>
                  <a:pt x="6488" y="16863"/>
                </a:cubicBezTo>
                <a:cubicBezTo>
                  <a:pt x="6488" y="16863"/>
                  <a:pt x="6488" y="16863"/>
                  <a:pt x="6488" y="16863"/>
                </a:cubicBezTo>
                <a:cubicBezTo>
                  <a:pt x="6869" y="16863"/>
                  <a:pt x="6869" y="16863"/>
                  <a:pt x="6869" y="16863"/>
                </a:cubicBezTo>
                <a:cubicBezTo>
                  <a:pt x="6869" y="16863"/>
                  <a:pt x="6869" y="16863"/>
                  <a:pt x="6869" y="16863"/>
                </a:cubicBezTo>
                <a:cubicBezTo>
                  <a:pt x="9083" y="16863"/>
                  <a:pt x="9083" y="16863"/>
                  <a:pt x="9083" y="16863"/>
                </a:cubicBezTo>
                <a:cubicBezTo>
                  <a:pt x="8548" y="21411"/>
                  <a:pt x="8548" y="21411"/>
                  <a:pt x="8548" y="21411"/>
                </a:cubicBezTo>
                <a:cubicBezTo>
                  <a:pt x="9770" y="21411"/>
                  <a:pt x="9770" y="21411"/>
                  <a:pt x="9770" y="21411"/>
                </a:cubicBezTo>
                <a:cubicBezTo>
                  <a:pt x="10304" y="16863"/>
                  <a:pt x="10304" y="16863"/>
                  <a:pt x="10304" y="16863"/>
                </a:cubicBezTo>
                <a:cubicBezTo>
                  <a:pt x="10838" y="16863"/>
                  <a:pt x="10838" y="16863"/>
                  <a:pt x="10838" y="16863"/>
                </a:cubicBezTo>
                <a:cubicBezTo>
                  <a:pt x="10838" y="21411"/>
                  <a:pt x="10838" y="21411"/>
                  <a:pt x="10838" y="21411"/>
                </a:cubicBezTo>
                <a:cubicBezTo>
                  <a:pt x="11830" y="21411"/>
                  <a:pt x="11830" y="21411"/>
                  <a:pt x="11830" y="21411"/>
                </a:cubicBezTo>
                <a:cubicBezTo>
                  <a:pt x="12975" y="16863"/>
                  <a:pt x="12975" y="16863"/>
                  <a:pt x="12975" y="16863"/>
                </a:cubicBezTo>
                <a:cubicBezTo>
                  <a:pt x="13739" y="16863"/>
                  <a:pt x="13739" y="16863"/>
                  <a:pt x="13739" y="16863"/>
                </a:cubicBezTo>
                <a:cubicBezTo>
                  <a:pt x="13357" y="21411"/>
                  <a:pt x="13357" y="21411"/>
                  <a:pt x="13357" y="21411"/>
                </a:cubicBezTo>
                <a:cubicBezTo>
                  <a:pt x="14502" y="21411"/>
                  <a:pt x="14502" y="21411"/>
                  <a:pt x="14502" y="21411"/>
                </a:cubicBezTo>
                <a:cubicBezTo>
                  <a:pt x="14883" y="16863"/>
                  <a:pt x="14883" y="16863"/>
                  <a:pt x="14883" y="16863"/>
                </a:cubicBezTo>
                <a:cubicBezTo>
                  <a:pt x="15570" y="16863"/>
                  <a:pt x="15570" y="16863"/>
                  <a:pt x="15570" y="16863"/>
                </a:cubicBezTo>
                <a:cubicBezTo>
                  <a:pt x="15494" y="18189"/>
                  <a:pt x="15647" y="19516"/>
                  <a:pt x="16028" y="20463"/>
                </a:cubicBezTo>
                <a:cubicBezTo>
                  <a:pt x="16486" y="21411"/>
                  <a:pt x="17173" y="21600"/>
                  <a:pt x="17707" y="21600"/>
                </a:cubicBezTo>
                <a:cubicBezTo>
                  <a:pt x="18394" y="21600"/>
                  <a:pt x="19158" y="21411"/>
                  <a:pt x="19845" y="21032"/>
                </a:cubicBezTo>
                <a:cubicBezTo>
                  <a:pt x="20302" y="16863"/>
                  <a:pt x="20302" y="16863"/>
                  <a:pt x="20302" y="16863"/>
                </a:cubicBezTo>
                <a:cubicBezTo>
                  <a:pt x="21600" y="16863"/>
                  <a:pt x="21600" y="16863"/>
                  <a:pt x="21600" y="16863"/>
                </a:cubicBezTo>
                <a:cubicBezTo>
                  <a:pt x="21600" y="0"/>
                  <a:pt x="21600" y="0"/>
                  <a:pt x="21600" y="0"/>
                </a:cubicBezTo>
                <a:cubicBezTo>
                  <a:pt x="16792" y="0"/>
                  <a:pt x="16792" y="0"/>
                  <a:pt x="16792" y="0"/>
                </a:cubicBezTo>
                <a:cubicBezTo>
                  <a:pt x="16792" y="0"/>
                  <a:pt x="16792" y="0"/>
                  <a:pt x="16792" y="0"/>
                </a:cubicBezTo>
                <a:close/>
              </a:path>
            </a:pathLst>
          </a:custGeom>
          <a:solidFill>
            <a:srgbClr val="00338D"/>
          </a:solidFill>
          <a:ln w="12700">
            <a:miter lim="400000"/>
          </a:ln>
        </p:spPr>
        <p:txBody>
          <a:bodyPr lIns="54610" tIns="54610" rIns="54610" bIns="54610"/>
          <a:lstStyle/>
          <a:p>
            <a:endParaRPr/>
          </a:p>
        </p:txBody>
      </p:sp>
      <p:sp>
        <p:nvSpPr>
          <p:cNvPr id="384" name="Shape 384"/>
          <p:cNvSpPr>
            <a:spLocks noGrp="1"/>
          </p:cNvSpPr>
          <p:nvPr>
            <p:ph type="body" sz="quarter" idx="1"/>
          </p:nvPr>
        </p:nvSpPr>
        <p:spPr>
          <a:xfrm>
            <a:off x="1584000" y="4587244"/>
            <a:ext cx="6815464" cy="846001"/>
          </a:xfrm>
          <a:prstGeom prst="rect">
            <a:avLst/>
          </a:prstGeom>
          <a:extLst>
            <a:ext uri="{C572A759-6A51-4108-AA02-DFA0A04FC94B}">
              <ma14:wrappingTextBoxFlag xmlns:ma14="http://schemas.microsoft.com/office/mac/drawingml/2011/main" val="1"/>
            </a:ext>
          </a:extLst>
        </p:spPr>
        <p:txBody>
          <a:bodyPr>
            <a:normAutofit/>
          </a:bodyPr>
          <a:lstStyle>
            <a:lvl1pPr>
              <a:defRPr sz="1100" b="0">
                <a:solidFill>
                  <a:srgbClr val="A6A6A6"/>
                </a:solidFill>
              </a:defRPr>
            </a:lvl1pPr>
            <a:lvl2pPr>
              <a:defRPr sz="1100" b="0">
                <a:solidFill>
                  <a:srgbClr val="A6A6A6"/>
                </a:solidFill>
              </a:defRPr>
            </a:lvl2pPr>
          </a:lstStyle>
          <a:p>
            <a:r>
              <a:t>Click to edit Master text styles</a:t>
            </a:r>
          </a:p>
          <a:p>
            <a:pPr lvl="1"/>
            <a:r>
              <a:t>Second level</a:t>
            </a:r>
          </a:p>
        </p:txBody>
      </p:sp>
      <p:sp>
        <p:nvSpPr>
          <p:cNvPr id="385" name="Shape 385"/>
          <p:cNvSpPr>
            <a:spLocks noGrp="1"/>
          </p:cNvSpPr>
          <p:nvPr>
            <p:ph type="body" sz="quarter" idx="13"/>
          </p:nvPr>
        </p:nvSpPr>
        <p:spPr>
          <a:xfrm>
            <a:off x="1583999" y="5634830"/>
            <a:ext cx="6815465" cy="169278"/>
          </a:xfrm>
          <a:prstGeom prst="rect">
            <a:avLst/>
          </a:prstGeom>
        </p:spPr>
        <p:txBody>
          <a:bodyPr>
            <a:normAutofit/>
          </a:bodyPr>
          <a:lstStyle/>
          <a:p>
            <a:pPr>
              <a:defRPr sz="1100" b="0">
                <a:solidFill>
                  <a:srgbClr val="A6A6A6"/>
                </a:solidFill>
              </a:defRPr>
            </a:pPr>
            <a:endParaRPr/>
          </a:p>
        </p:txBody>
      </p:sp>
      <p:sp>
        <p:nvSpPr>
          <p:cNvPr id="386" name="Shape 386"/>
          <p:cNvSpPr>
            <a:spLocks noGrp="1"/>
          </p:cNvSpPr>
          <p:nvPr>
            <p:ph type="body" sz="quarter" idx="14"/>
          </p:nvPr>
        </p:nvSpPr>
        <p:spPr>
          <a:xfrm>
            <a:off x="1583999" y="3539657"/>
            <a:ext cx="6815465" cy="846001"/>
          </a:xfrm>
          <a:prstGeom prst="rect">
            <a:avLst/>
          </a:prstGeom>
        </p:spPr>
        <p:txBody>
          <a:bodyPr>
            <a:normAutofit/>
          </a:bodyPr>
          <a:lstStyle/>
          <a:p>
            <a:pPr>
              <a:defRPr sz="1100" b="0">
                <a:solidFill>
                  <a:srgbClr val="A6A6A6"/>
                </a:solidFill>
              </a:defRPr>
            </a:pPr>
            <a:endParaRPr/>
          </a:p>
        </p:txBody>
      </p:sp>
      <p:sp>
        <p:nvSpPr>
          <p:cNvPr id="387" name="Shape 387"/>
          <p:cNvSpPr>
            <a:spLocks noGrp="1"/>
          </p:cNvSpPr>
          <p:nvPr>
            <p:ph type="body" sz="quarter" idx="15"/>
          </p:nvPr>
        </p:nvSpPr>
        <p:spPr>
          <a:xfrm>
            <a:off x="1583999" y="3187906"/>
            <a:ext cx="2411740" cy="119065"/>
          </a:xfrm>
          <a:prstGeom prst="rect">
            <a:avLst/>
          </a:prstGeom>
        </p:spPr>
        <p:txBody>
          <a:bodyPr>
            <a:normAutofit/>
          </a:bodyPr>
          <a:lstStyle/>
          <a:p>
            <a:pPr defTabSz="630936">
              <a:spcBef>
                <a:spcPts val="400"/>
              </a:spcBef>
              <a:defRPr sz="828"/>
            </a:pPr>
            <a:endParaRPr/>
          </a:p>
        </p:txBody>
      </p:sp>
      <p:sp>
        <p:nvSpPr>
          <p:cNvPr id="388" name="Shape 388"/>
          <p:cNvSpPr/>
          <p:nvPr/>
        </p:nvSpPr>
        <p:spPr>
          <a:xfrm>
            <a:off x="1846216" y="6690917"/>
            <a:ext cx="544285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600" b="1"/>
            </a:lvl1pPr>
          </a:lstStyle>
          <a:p>
            <a:r>
              <a:t>Document Classification: KPMG Confidential</a:t>
            </a:r>
          </a:p>
        </p:txBody>
      </p:sp>
      <p:sp>
        <p:nvSpPr>
          <p:cNvPr id="389" name="Shape 389"/>
          <p:cNvSpPr>
            <a:spLocks noGrp="1"/>
          </p:cNvSpPr>
          <p:nvPr>
            <p:ph type="sldNum" sz="quarter" idx="2"/>
          </p:nvPr>
        </p:nvSpPr>
        <p:spPr>
          <a:xfrm>
            <a:off x="4419600" y="6172200"/>
            <a:ext cx="2133600" cy="368301"/>
          </a:xfrm>
          <a:prstGeom prst="rect">
            <a:avLst/>
          </a:prstGeom>
        </p:spPr>
        <p:txBody>
          <a:bodyPr lIns="45719" tIns="45719" rIns="45719" bIns="45719" anchor="ctr"/>
          <a:lstStyle>
            <a:lvl1pPr defTabSz="914400">
              <a:defRPr sz="1200">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_FULL IMAGE">
    <p:spTree>
      <p:nvGrpSpPr>
        <p:cNvPr id="1" name=""/>
        <p:cNvGrpSpPr/>
        <p:nvPr/>
      </p:nvGrpSpPr>
      <p:grpSpPr>
        <a:xfrm>
          <a:off x="0" y="0"/>
          <a:ext cx="0" cy="0"/>
          <a:chOff x="0" y="0"/>
          <a:chExt cx="0" cy="0"/>
        </a:xfrm>
      </p:grpSpPr>
      <p:sp>
        <p:nvSpPr>
          <p:cNvPr id="396" name="Shape 396"/>
          <p:cNvSpPr>
            <a:spLocks noGrp="1"/>
          </p:cNvSpPr>
          <p:nvPr>
            <p:ph type="title"/>
          </p:nvPr>
        </p:nvSpPr>
        <p:spPr>
          <a:xfrm>
            <a:off x="3486810" y="431999"/>
            <a:ext cx="4540568" cy="518401"/>
          </a:xfrm>
          <a:prstGeom prst="rect">
            <a:avLst/>
          </a:prstGeom>
        </p:spPr>
        <p:txBody>
          <a:bodyPr/>
          <a:lstStyle>
            <a:lvl1pPr>
              <a:defRPr sz="4600"/>
            </a:lvl1pPr>
          </a:lstStyle>
          <a:p>
            <a:r>
              <a:t>Click to edit Master title style</a:t>
            </a:r>
          </a:p>
        </p:txBody>
      </p:sp>
      <p:pic>
        <p:nvPicPr>
          <p:cNvPr id="397" name="image4.jpg"/>
          <p:cNvPicPr>
            <a:picLocks noChangeAspect="1"/>
          </p:cNvPicPr>
          <p:nvPr/>
        </p:nvPicPr>
        <p:blipFill>
          <a:blip r:embed="rId2">
            <a:extLst/>
          </a:blip>
          <a:srcRect l="12273" r="56399"/>
          <a:stretch>
            <a:fillRect/>
          </a:stretch>
        </p:blipFill>
        <p:spPr>
          <a:xfrm>
            <a:off x="0" y="0"/>
            <a:ext cx="3010869" cy="6861664"/>
          </a:xfrm>
          <a:prstGeom prst="rect">
            <a:avLst/>
          </a:prstGeom>
          <a:ln w="12700">
            <a:miter lim="400000"/>
          </a:ln>
        </p:spPr>
      </p:pic>
      <p:sp>
        <p:nvSpPr>
          <p:cNvPr id="398" name="Shape 398"/>
          <p:cNvSpPr>
            <a:spLocks noGrp="1"/>
          </p:cNvSpPr>
          <p:nvPr>
            <p:ph type="sldNum" sz="quarter" idx="2"/>
          </p:nvPr>
        </p:nvSpPr>
        <p:spPr>
          <a:xfrm>
            <a:off x="4419600" y="6172200"/>
            <a:ext cx="2133600" cy="368301"/>
          </a:xfrm>
          <a:prstGeom prst="rect">
            <a:avLst/>
          </a:prstGeom>
        </p:spPr>
        <p:txBody>
          <a:bodyPr lIns="45719" tIns="45719" rIns="45719" bIns="45719" anchor="ctr"/>
          <a:lstStyle>
            <a:lvl1pPr defTabSz="914400">
              <a:defRPr sz="1200">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SLIDE 6 - No image">
    <p:bg>
      <p:bgPr>
        <a:solidFill>
          <a:schemeClr val="accent1"/>
        </a:solidFill>
        <a:effectLst/>
      </p:bgPr>
    </p:bg>
    <p:spTree>
      <p:nvGrpSpPr>
        <p:cNvPr id="1" name=""/>
        <p:cNvGrpSpPr/>
        <p:nvPr/>
      </p:nvGrpSpPr>
      <p:grpSpPr>
        <a:xfrm>
          <a:off x="0" y="0"/>
          <a:ext cx="0" cy="0"/>
          <a:chOff x="0" y="0"/>
          <a:chExt cx="0" cy="0"/>
        </a:xfrm>
      </p:grpSpPr>
      <p:sp>
        <p:nvSpPr>
          <p:cNvPr id="34" name="Shape 34"/>
          <p:cNvSpPr>
            <a:spLocks noGrp="1"/>
          </p:cNvSpPr>
          <p:nvPr>
            <p:ph type="title"/>
          </p:nvPr>
        </p:nvSpPr>
        <p:spPr>
          <a:xfrm>
            <a:off x="2044799" y="1346399"/>
            <a:ext cx="6192001" cy="3510002"/>
          </a:xfrm>
          <a:prstGeom prst="rect">
            <a:avLst/>
          </a:prstGeom>
        </p:spPr>
        <p:txBody>
          <a:bodyPr/>
          <a:lstStyle>
            <a:lvl1pPr>
              <a:defRPr sz="11000">
                <a:solidFill>
                  <a:srgbClr val="FFFFFF"/>
                </a:solidFill>
              </a:defRPr>
            </a:lvl1pPr>
          </a:lstStyle>
          <a:p>
            <a:r>
              <a:t>Title slide 6 – no image</a:t>
            </a:r>
          </a:p>
        </p:txBody>
      </p:sp>
      <p:sp>
        <p:nvSpPr>
          <p:cNvPr id="35" name="Shape 35"/>
          <p:cNvSpPr/>
          <p:nvPr/>
        </p:nvSpPr>
        <p:spPr>
          <a:xfrm>
            <a:off x="-1" y="0"/>
            <a:ext cx="1587732" cy="6858001"/>
          </a:xfrm>
          <a:prstGeom prst="rect">
            <a:avLst/>
          </a:prstGeom>
          <a:solidFill>
            <a:srgbClr val="00338D"/>
          </a:solidFill>
          <a:ln w="12700">
            <a:miter lim="400000"/>
          </a:ln>
        </p:spPr>
        <p:txBody>
          <a:bodyPr lIns="54610" tIns="54610" rIns="54610" bIns="54610"/>
          <a:lstStyle/>
          <a:p>
            <a:endParaRPr/>
          </a:p>
        </p:txBody>
      </p:sp>
      <p:sp>
        <p:nvSpPr>
          <p:cNvPr id="36" name="Shape 36"/>
          <p:cNvSpPr/>
          <p:nvPr/>
        </p:nvSpPr>
        <p:spPr>
          <a:xfrm>
            <a:off x="2064099" y="784800"/>
            <a:ext cx="777601" cy="316801"/>
          </a:xfrm>
          <a:custGeom>
            <a:avLst/>
            <a:gdLst/>
            <a:ahLst/>
            <a:cxnLst>
              <a:cxn ang="0">
                <a:pos x="wd2" y="hd2"/>
              </a:cxn>
              <a:cxn ang="5400000">
                <a:pos x="wd2" y="hd2"/>
              </a:cxn>
              <a:cxn ang="10800000">
                <a:pos x="wd2" y="hd2"/>
              </a:cxn>
              <a:cxn ang="16200000">
                <a:pos x="wd2" y="hd2"/>
              </a:cxn>
            </a:cxnLst>
            <a:rect l="0" t="0" r="r" b="b"/>
            <a:pathLst>
              <a:path w="21600" h="21600" extrusionOk="0">
                <a:moveTo>
                  <a:pt x="21447" y="16484"/>
                </a:moveTo>
                <a:cubicBezTo>
                  <a:pt x="20302" y="16484"/>
                  <a:pt x="20302" y="16484"/>
                  <a:pt x="20302" y="16484"/>
                </a:cubicBezTo>
                <a:cubicBezTo>
                  <a:pt x="20531" y="14589"/>
                  <a:pt x="20531" y="14589"/>
                  <a:pt x="20531" y="14589"/>
                </a:cubicBezTo>
                <a:cubicBezTo>
                  <a:pt x="18242" y="14589"/>
                  <a:pt x="18242" y="14589"/>
                  <a:pt x="18242" y="14589"/>
                </a:cubicBezTo>
                <a:cubicBezTo>
                  <a:pt x="18089" y="16484"/>
                  <a:pt x="18089" y="16484"/>
                  <a:pt x="18089" y="16484"/>
                </a:cubicBezTo>
                <a:cubicBezTo>
                  <a:pt x="16944" y="16484"/>
                  <a:pt x="16944" y="16484"/>
                  <a:pt x="16944" y="16484"/>
                </a:cubicBezTo>
                <a:cubicBezTo>
                  <a:pt x="16944" y="16105"/>
                  <a:pt x="16944" y="16105"/>
                  <a:pt x="16944" y="16105"/>
                </a:cubicBezTo>
                <a:cubicBezTo>
                  <a:pt x="17020" y="15916"/>
                  <a:pt x="17020" y="15726"/>
                  <a:pt x="17020" y="15347"/>
                </a:cubicBezTo>
                <a:cubicBezTo>
                  <a:pt x="17249" y="13453"/>
                  <a:pt x="17784" y="11368"/>
                  <a:pt x="18623" y="11368"/>
                </a:cubicBezTo>
                <a:cubicBezTo>
                  <a:pt x="19005" y="11368"/>
                  <a:pt x="19387" y="11747"/>
                  <a:pt x="19310" y="13074"/>
                </a:cubicBezTo>
                <a:cubicBezTo>
                  <a:pt x="20684" y="13074"/>
                  <a:pt x="20684" y="13074"/>
                  <a:pt x="20684" y="13074"/>
                </a:cubicBezTo>
                <a:cubicBezTo>
                  <a:pt x="20760" y="12505"/>
                  <a:pt x="20837" y="11558"/>
                  <a:pt x="20531" y="10611"/>
                </a:cubicBezTo>
                <a:cubicBezTo>
                  <a:pt x="20302" y="9663"/>
                  <a:pt x="19692" y="9095"/>
                  <a:pt x="18929" y="9095"/>
                </a:cubicBezTo>
                <a:cubicBezTo>
                  <a:pt x="18394" y="9095"/>
                  <a:pt x="17631" y="9474"/>
                  <a:pt x="16944" y="10421"/>
                </a:cubicBezTo>
                <a:cubicBezTo>
                  <a:pt x="16944" y="379"/>
                  <a:pt x="16944" y="379"/>
                  <a:pt x="16944" y="379"/>
                </a:cubicBezTo>
                <a:cubicBezTo>
                  <a:pt x="21447" y="379"/>
                  <a:pt x="21447" y="379"/>
                  <a:pt x="21447" y="379"/>
                </a:cubicBezTo>
                <a:cubicBezTo>
                  <a:pt x="21447" y="16484"/>
                  <a:pt x="21447" y="16484"/>
                  <a:pt x="21447" y="16484"/>
                </a:cubicBezTo>
                <a:cubicBezTo>
                  <a:pt x="21447" y="16484"/>
                  <a:pt x="21447" y="16484"/>
                  <a:pt x="21447" y="16484"/>
                </a:cubicBezTo>
                <a:close/>
                <a:moveTo>
                  <a:pt x="18776" y="19137"/>
                </a:moveTo>
                <a:cubicBezTo>
                  <a:pt x="18547" y="19326"/>
                  <a:pt x="18318" y="19326"/>
                  <a:pt x="18089" y="19326"/>
                </a:cubicBezTo>
                <a:cubicBezTo>
                  <a:pt x="17402" y="19326"/>
                  <a:pt x="16944" y="18568"/>
                  <a:pt x="16944" y="16863"/>
                </a:cubicBezTo>
                <a:cubicBezTo>
                  <a:pt x="19005" y="16863"/>
                  <a:pt x="19005" y="16863"/>
                  <a:pt x="19005" y="16863"/>
                </a:cubicBezTo>
                <a:cubicBezTo>
                  <a:pt x="18776" y="19137"/>
                  <a:pt x="18776" y="19137"/>
                  <a:pt x="18776" y="19137"/>
                </a:cubicBezTo>
                <a:cubicBezTo>
                  <a:pt x="18776" y="19137"/>
                  <a:pt x="18776" y="19137"/>
                  <a:pt x="18776" y="19137"/>
                </a:cubicBezTo>
                <a:close/>
                <a:moveTo>
                  <a:pt x="16257" y="10042"/>
                </a:moveTo>
                <a:cubicBezTo>
                  <a:pt x="16257" y="12316"/>
                  <a:pt x="16257" y="12316"/>
                  <a:pt x="16257" y="12316"/>
                </a:cubicBezTo>
                <a:cubicBezTo>
                  <a:pt x="15952" y="13453"/>
                  <a:pt x="15723" y="14589"/>
                  <a:pt x="15647" y="15537"/>
                </a:cubicBezTo>
                <a:cubicBezTo>
                  <a:pt x="15570" y="15726"/>
                  <a:pt x="15570" y="16105"/>
                  <a:pt x="15570" y="16484"/>
                </a:cubicBezTo>
                <a:cubicBezTo>
                  <a:pt x="14883" y="16484"/>
                  <a:pt x="14883" y="16484"/>
                  <a:pt x="14883" y="16484"/>
                </a:cubicBezTo>
                <a:cubicBezTo>
                  <a:pt x="15494" y="9853"/>
                  <a:pt x="15494" y="9853"/>
                  <a:pt x="15494" y="9853"/>
                </a:cubicBezTo>
                <a:cubicBezTo>
                  <a:pt x="13586" y="9853"/>
                  <a:pt x="13586" y="9853"/>
                  <a:pt x="13586" y="9853"/>
                </a:cubicBezTo>
                <a:cubicBezTo>
                  <a:pt x="11907" y="16484"/>
                  <a:pt x="11907" y="16484"/>
                  <a:pt x="11907" y="16484"/>
                </a:cubicBezTo>
                <a:cubicBezTo>
                  <a:pt x="11754" y="16484"/>
                  <a:pt x="11754" y="16484"/>
                  <a:pt x="11754" y="16484"/>
                </a:cubicBezTo>
                <a:cubicBezTo>
                  <a:pt x="11754" y="379"/>
                  <a:pt x="11754" y="379"/>
                  <a:pt x="11754" y="379"/>
                </a:cubicBezTo>
                <a:cubicBezTo>
                  <a:pt x="16257" y="379"/>
                  <a:pt x="16257" y="379"/>
                  <a:pt x="16257" y="379"/>
                </a:cubicBezTo>
                <a:cubicBezTo>
                  <a:pt x="16257" y="10042"/>
                  <a:pt x="16257" y="10042"/>
                  <a:pt x="16257" y="10042"/>
                </a:cubicBezTo>
                <a:cubicBezTo>
                  <a:pt x="16257" y="10042"/>
                  <a:pt x="16257" y="10042"/>
                  <a:pt x="16257" y="10042"/>
                </a:cubicBezTo>
                <a:close/>
                <a:moveTo>
                  <a:pt x="13739" y="16484"/>
                </a:moveTo>
                <a:cubicBezTo>
                  <a:pt x="13052" y="16484"/>
                  <a:pt x="13052" y="16484"/>
                  <a:pt x="13052" y="16484"/>
                </a:cubicBezTo>
                <a:cubicBezTo>
                  <a:pt x="14120" y="12505"/>
                  <a:pt x="14120" y="12505"/>
                  <a:pt x="14120" y="12505"/>
                </a:cubicBezTo>
                <a:cubicBezTo>
                  <a:pt x="13739" y="16484"/>
                  <a:pt x="13739" y="16484"/>
                  <a:pt x="13739" y="16484"/>
                </a:cubicBezTo>
                <a:cubicBezTo>
                  <a:pt x="13739" y="16484"/>
                  <a:pt x="13739" y="16484"/>
                  <a:pt x="13739" y="16484"/>
                </a:cubicBezTo>
                <a:close/>
                <a:moveTo>
                  <a:pt x="11067" y="9853"/>
                </a:moveTo>
                <a:cubicBezTo>
                  <a:pt x="9922" y="9853"/>
                  <a:pt x="9922" y="9853"/>
                  <a:pt x="9922" y="9853"/>
                </a:cubicBezTo>
                <a:cubicBezTo>
                  <a:pt x="9159" y="16484"/>
                  <a:pt x="9159" y="16484"/>
                  <a:pt x="9159" y="16484"/>
                </a:cubicBezTo>
                <a:cubicBezTo>
                  <a:pt x="7938" y="16484"/>
                  <a:pt x="7938" y="16484"/>
                  <a:pt x="7938" y="16484"/>
                </a:cubicBezTo>
                <a:cubicBezTo>
                  <a:pt x="8548" y="15916"/>
                  <a:pt x="8930" y="14779"/>
                  <a:pt x="9083" y="13263"/>
                </a:cubicBezTo>
                <a:cubicBezTo>
                  <a:pt x="9159" y="12126"/>
                  <a:pt x="9083" y="11179"/>
                  <a:pt x="8930" y="10611"/>
                </a:cubicBezTo>
                <a:cubicBezTo>
                  <a:pt x="8625" y="9663"/>
                  <a:pt x="8014" y="9853"/>
                  <a:pt x="7480" y="9853"/>
                </a:cubicBezTo>
                <a:cubicBezTo>
                  <a:pt x="7404" y="9853"/>
                  <a:pt x="6564" y="9853"/>
                  <a:pt x="6564" y="9853"/>
                </a:cubicBezTo>
                <a:cubicBezTo>
                  <a:pt x="6564" y="379"/>
                  <a:pt x="6564" y="379"/>
                  <a:pt x="6564" y="379"/>
                </a:cubicBezTo>
                <a:cubicBezTo>
                  <a:pt x="11067" y="379"/>
                  <a:pt x="11067" y="379"/>
                  <a:pt x="11067" y="379"/>
                </a:cubicBezTo>
                <a:cubicBezTo>
                  <a:pt x="11067" y="9853"/>
                  <a:pt x="11067" y="9853"/>
                  <a:pt x="11067" y="9853"/>
                </a:cubicBezTo>
                <a:cubicBezTo>
                  <a:pt x="11067" y="9853"/>
                  <a:pt x="11067" y="9853"/>
                  <a:pt x="11067" y="9853"/>
                </a:cubicBezTo>
                <a:close/>
                <a:moveTo>
                  <a:pt x="10304" y="16484"/>
                </a:moveTo>
                <a:cubicBezTo>
                  <a:pt x="10762" y="12316"/>
                  <a:pt x="10762" y="12316"/>
                  <a:pt x="10762" y="12316"/>
                </a:cubicBezTo>
                <a:cubicBezTo>
                  <a:pt x="10838" y="16484"/>
                  <a:pt x="10838" y="16484"/>
                  <a:pt x="10838" y="16484"/>
                </a:cubicBezTo>
                <a:cubicBezTo>
                  <a:pt x="10304" y="16484"/>
                  <a:pt x="10304" y="16484"/>
                  <a:pt x="10304" y="16484"/>
                </a:cubicBezTo>
                <a:cubicBezTo>
                  <a:pt x="10304" y="16484"/>
                  <a:pt x="10304" y="16484"/>
                  <a:pt x="10304" y="16484"/>
                </a:cubicBezTo>
                <a:close/>
                <a:moveTo>
                  <a:pt x="7098" y="14968"/>
                </a:moveTo>
                <a:cubicBezTo>
                  <a:pt x="7098" y="14968"/>
                  <a:pt x="7098" y="14968"/>
                  <a:pt x="7098" y="14968"/>
                </a:cubicBezTo>
                <a:cubicBezTo>
                  <a:pt x="7022" y="14968"/>
                  <a:pt x="6946" y="14968"/>
                  <a:pt x="6946" y="14968"/>
                </a:cubicBezTo>
                <a:cubicBezTo>
                  <a:pt x="6869" y="14968"/>
                  <a:pt x="6793" y="14968"/>
                  <a:pt x="6793" y="14968"/>
                </a:cubicBezTo>
                <a:cubicBezTo>
                  <a:pt x="6488" y="14968"/>
                  <a:pt x="6488" y="14968"/>
                  <a:pt x="6488" y="14968"/>
                </a:cubicBezTo>
                <a:cubicBezTo>
                  <a:pt x="6640" y="13642"/>
                  <a:pt x="6640" y="13642"/>
                  <a:pt x="6640" y="13642"/>
                </a:cubicBezTo>
                <a:cubicBezTo>
                  <a:pt x="6640" y="13074"/>
                  <a:pt x="6640" y="13074"/>
                  <a:pt x="6640" y="13074"/>
                </a:cubicBezTo>
                <a:cubicBezTo>
                  <a:pt x="6793" y="11747"/>
                  <a:pt x="6793" y="11747"/>
                  <a:pt x="6793" y="11747"/>
                </a:cubicBezTo>
                <a:cubicBezTo>
                  <a:pt x="6869" y="11747"/>
                  <a:pt x="6946" y="11747"/>
                  <a:pt x="7022" y="11747"/>
                </a:cubicBezTo>
                <a:cubicBezTo>
                  <a:pt x="7251" y="11747"/>
                  <a:pt x="7251" y="11747"/>
                  <a:pt x="7251" y="11747"/>
                </a:cubicBezTo>
                <a:cubicBezTo>
                  <a:pt x="7633" y="11747"/>
                  <a:pt x="7861" y="11747"/>
                  <a:pt x="7938" y="11937"/>
                </a:cubicBezTo>
                <a:cubicBezTo>
                  <a:pt x="8014" y="12316"/>
                  <a:pt x="8014" y="12695"/>
                  <a:pt x="7938" y="13263"/>
                </a:cubicBezTo>
                <a:cubicBezTo>
                  <a:pt x="7785" y="14211"/>
                  <a:pt x="7633" y="14779"/>
                  <a:pt x="7098" y="14968"/>
                </a:cubicBezTo>
                <a:moveTo>
                  <a:pt x="5801" y="10421"/>
                </a:moveTo>
                <a:cubicBezTo>
                  <a:pt x="5724" y="10989"/>
                  <a:pt x="5724" y="10989"/>
                  <a:pt x="5724" y="10989"/>
                </a:cubicBezTo>
                <a:cubicBezTo>
                  <a:pt x="5114" y="16295"/>
                  <a:pt x="5114" y="16295"/>
                  <a:pt x="5114" y="16295"/>
                </a:cubicBezTo>
                <a:cubicBezTo>
                  <a:pt x="5114" y="16484"/>
                  <a:pt x="5114" y="16484"/>
                  <a:pt x="5114" y="16484"/>
                </a:cubicBezTo>
                <a:cubicBezTo>
                  <a:pt x="2977" y="16484"/>
                  <a:pt x="2977" y="16484"/>
                  <a:pt x="2977" y="16484"/>
                </a:cubicBezTo>
                <a:cubicBezTo>
                  <a:pt x="2824" y="15537"/>
                  <a:pt x="2824" y="15537"/>
                  <a:pt x="2824" y="15537"/>
                </a:cubicBezTo>
                <a:cubicBezTo>
                  <a:pt x="5114" y="9853"/>
                  <a:pt x="5114" y="9853"/>
                  <a:pt x="5114" y="9853"/>
                </a:cubicBezTo>
                <a:cubicBezTo>
                  <a:pt x="3664" y="9853"/>
                  <a:pt x="3664" y="9853"/>
                  <a:pt x="3664" y="9853"/>
                </a:cubicBezTo>
                <a:cubicBezTo>
                  <a:pt x="1908" y="14589"/>
                  <a:pt x="1908" y="14589"/>
                  <a:pt x="1908" y="14589"/>
                </a:cubicBezTo>
                <a:cubicBezTo>
                  <a:pt x="2442" y="9853"/>
                  <a:pt x="2442" y="9853"/>
                  <a:pt x="2442" y="9853"/>
                </a:cubicBezTo>
                <a:cubicBezTo>
                  <a:pt x="1374" y="9853"/>
                  <a:pt x="1374" y="9853"/>
                  <a:pt x="1374" y="9853"/>
                </a:cubicBezTo>
                <a:cubicBezTo>
                  <a:pt x="1374" y="379"/>
                  <a:pt x="1374" y="379"/>
                  <a:pt x="1374" y="379"/>
                </a:cubicBezTo>
                <a:cubicBezTo>
                  <a:pt x="5801" y="379"/>
                  <a:pt x="5801" y="379"/>
                  <a:pt x="5801" y="379"/>
                </a:cubicBezTo>
                <a:cubicBezTo>
                  <a:pt x="5801" y="10421"/>
                  <a:pt x="5801" y="10421"/>
                  <a:pt x="5801" y="10421"/>
                </a:cubicBezTo>
                <a:cubicBezTo>
                  <a:pt x="5801" y="10421"/>
                  <a:pt x="5801" y="10421"/>
                  <a:pt x="5801" y="10421"/>
                </a:cubicBezTo>
                <a:close/>
                <a:moveTo>
                  <a:pt x="1679" y="16484"/>
                </a:moveTo>
                <a:cubicBezTo>
                  <a:pt x="1679" y="16484"/>
                  <a:pt x="1679" y="16484"/>
                  <a:pt x="1679" y="16484"/>
                </a:cubicBezTo>
                <a:cubicBezTo>
                  <a:pt x="1679" y="16484"/>
                  <a:pt x="1679" y="16484"/>
                  <a:pt x="1679" y="16484"/>
                </a:cubicBezTo>
                <a:cubicBezTo>
                  <a:pt x="1679" y="16484"/>
                  <a:pt x="1679" y="16484"/>
                  <a:pt x="1679" y="16484"/>
                </a:cubicBezTo>
                <a:cubicBezTo>
                  <a:pt x="1679" y="16484"/>
                  <a:pt x="1679" y="16484"/>
                  <a:pt x="1679" y="16484"/>
                </a:cubicBezTo>
                <a:close/>
                <a:moveTo>
                  <a:pt x="16792" y="0"/>
                </a:moveTo>
                <a:cubicBezTo>
                  <a:pt x="16792" y="10800"/>
                  <a:pt x="16792" y="10800"/>
                  <a:pt x="16792" y="10800"/>
                </a:cubicBezTo>
                <a:cubicBezTo>
                  <a:pt x="16639" y="11179"/>
                  <a:pt x="16486" y="11368"/>
                  <a:pt x="16410" y="11747"/>
                </a:cubicBezTo>
                <a:cubicBezTo>
                  <a:pt x="16410" y="0"/>
                  <a:pt x="16410" y="0"/>
                  <a:pt x="16410" y="0"/>
                </a:cubicBezTo>
                <a:cubicBezTo>
                  <a:pt x="11601" y="0"/>
                  <a:pt x="11601" y="0"/>
                  <a:pt x="11601" y="0"/>
                </a:cubicBezTo>
                <a:cubicBezTo>
                  <a:pt x="11601" y="9853"/>
                  <a:pt x="11601" y="9853"/>
                  <a:pt x="11601" y="9853"/>
                </a:cubicBezTo>
                <a:cubicBezTo>
                  <a:pt x="11220" y="9853"/>
                  <a:pt x="11220" y="9853"/>
                  <a:pt x="11220" y="9853"/>
                </a:cubicBezTo>
                <a:cubicBezTo>
                  <a:pt x="11220" y="0"/>
                  <a:pt x="11220" y="0"/>
                  <a:pt x="11220" y="0"/>
                </a:cubicBezTo>
                <a:cubicBezTo>
                  <a:pt x="6411" y="0"/>
                  <a:pt x="6411" y="0"/>
                  <a:pt x="6411" y="0"/>
                </a:cubicBezTo>
                <a:cubicBezTo>
                  <a:pt x="6411" y="9853"/>
                  <a:pt x="6411" y="9853"/>
                  <a:pt x="6411" y="9853"/>
                </a:cubicBezTo>
                <a:cubicBezTo>
                  <a:pt x="6030" y="9853"/>
                  <a:pt x="6030" y="9853"/>
                  <a:pt x="6030" y="9853"/>
                </a:cubicBezTo>
                <a:cubicBezTo>
                  <a:pt x="6030" y="0"/>
                  <a:pt x="6030" y="0"/>
                  <a:pt x="6030" y="0"/>
                </a:cubicBezTo>
                <a:cubicBezTo>
                  <a:pt x="1221" y="0"/>
                  <a:pt x="1221" y="0"/>
                  <a:pt x="1221" y="0"/>
                </a:cubicBezTo>
                <a:cubicBezTo>
                  <a:pt x="1221" y="11179"/>
                  <a:pt x="1221" y="11179"/>
                  <a:pt x="1221" y="11179"/>
                </a:cubicBezTo>
                <a:cubicBezTo>
                  <a:pt x="0" y="21411"/>
                  <a:pt x="0" y="21411"/>
                  <a:pt x="0" y="21411"/>
                </a:cubicBezTo>
                <a:cubicBezTo>
                  <a:pt x="1069" y="21411"/>
                  <a:pt x="1069" y="21411"/>
                  <a:pt x="1069" y="21411"/>
                </a:cubicBezTo>
                <a:cubicBezTo>
                  <a:pt x="1603" y="16863"/>
                  <a:pt x="1603" y="16863"/>
                  <a:pt x="1603" y="16863"/>
                </a:cubicBezTo>
                <a:cubicBezTo>
                  <a:pt x="1755" y="16863"/>
                  <a:pt x="1755" y="16863"/>
                  <a:pt x="1755" y="16863"/>
                </a:cubicBezTo>
                <a:cubicBezTo>
                  <a:pt x="2671" y="21411"/>
                  <a:pt x="2671" y="21411"/>
                  <a:pt x="2671" y="21411"/>
                </a:cubicBezTo>
                <a:cubicBezTo>
                  <a:pt x="3969" y="21411"/>
                  <a:pt x="3969" y="21411"/>
                  <a:pt x="3969" y="21411"/>
                </a:cubicBezTo>
                <a:cubicBezTo>
                  <a:pt x="3053" y="16863"/>
                  <a:pt x="3053" y="16863"/>
                  <a:pt x="3053" y="16863"/>
                </a:cubicBezTo>
                <a:cubicBezTo>
                  <a:pt x="5037" y="16863"/>
                  <a:pt x="5037" y="16863"/>
                  <a:pt x="5037" y="16863"/>
                </a:cubicBezTo>
                <a:cubicBezTo>
                  <a:pt x="4503" y="21411"/>
                  <a:pt x="4503" y="21411"/>
                  <a:pt x="4503" y="21411"/>
                </a:cubicBezTo>
                <a:cubicBezTo>
                  <a:pt x="5648" y="21411"/>
                  <a:pt x="5648" y="21411"/>
                  <a:pt x="5648" y="21411"/>
                </a:cubicBezTo>
                <a:cubicBezTo>
                  <a:pt x="6182" y="16863"/>
                  <a:pt x="6182" y="16863"/>
                  <a:pt x="6182" y="16863"/>
                </a:cubicBezTo>
                <a:cubicBezTo>
                  <a:pt x="6488" y="16863"/>
                  <a:pt x="6488" y="16863"/>
                  <a:pt x="6488" y="16863"/>
                </a:cubicBezTo>
                <a:cubicBezTo>
                  <a:pt x="6488" y="16863"/>
                  <a:pt x="6488" y="16863"/>
                  <a:pt x="6488" y="16863"/>
                </a:cubicBezTo>
                <a:cubicBezTo>
                  <a:pt x="6869" y="16863"/>
                  <a:pt x="6869" y="16863"/>
                  <a:pt x="6869" y="16863"/>
                </a:cubicBezTo>
                <a:cubicBezTo>
                  <a:pt x="6869" y="16863"/>
                  <a:pt x="6869" y="16863"/>
                  <a:pt x="6869" y="16863"/>
                </a:cubicBezTo>
                <a:cubicBezTo>
                  <a:pt x="9083" y="16863"/>
                  <a:pt x="9083" y="16863"/>
                  <a:pt x="9083" y="16863"/>
                </a:cubicBezTo>
                <a:cubicBezTo>
                  <a:pt x="8548" y="21411"/>
                  <a:pt x="8548" y="21411"/>
                  <a:pt x="8548" y="21411"/>
                </a:cubicBezTo>
                <a:cubicBezTo>
                  <a:pt x="9770" y="21411"/>
                  <a:pt x="9770" y="21411"/>
                  <a:pt x="9770" y="21411"/>
                </a:cubicBezTo>
                <a:cubicBezTo>
                  <a:pt x="10304" y="16863"/>
                  <a:pt x="10304" y="16863"/>
                  <a:pt x="10304" y="16863"/>
                </a:cubicBezTo>
                <a:cubicBezTo>
                  <a:pt x="10838" y="16863"/>
                  <a:pt x="10838" y="16863"/>
                  <a:pt x="10838" y="16863"/>
                </a:cubicBezTo>
                <a:cubicBezTo>
                  <a:pt x="10838" y="21411"/>
                  <a:pt x="10838" y="21411"/>
                  <a:pt x="10838" y="21411"/>
                </a:cubicBezTo>
                <a:cubicBezTo>
                  <a:pt x="11830" y="21411"/>
                  <a:pt x="11830" y="21411"/>
                  <a:pt x="11830" y="21411"/>
                </a:cubicBezTo>
                <a:cubicBezTo>
                  <a:pt x="12975" y="16863"/>
                  <a:pt x="12975" y="16863"/>
                  <a:pt x="12975" y="16863"/>
                </a:cubicBezTo>
                <a:cubicBezTo>
                  <a:pt x="13739" y="16863"/>
                  <a:pt x="13739" y="16863"/>
                  <a:pt x="13739" y="16863"/>
                </a:cubicBezTo>
                <a:cubicBezTo>
                  <a:pt x="13357" y="21411"/>
                  <a:pt x="13357" y="21411"/>
                  <a:pt x="13357" y="21411"/>
                </a:cubicBezTo>
                <a:cubicBezTo>
                  <a:pt x="14502" y="21411"/>
                  <a:pt x="14502" y="21411"/>
                  <a:pt x="14502" y="21411"/>
                </a:cubicBezTo>
                <a:cubicBezTo>
                  <a:pt x="14883" y="16863"/>
                  <a:pt x="14883" y="16863"/>
                  <a:pt x="14883" y="16863"/>
                </a:cubicBezTo>
                <a:cubicBezTo>
                  <a:pt x="15570" y="16863"/>
                  <a:pt x="15570" y="16863"/>
                  <a:pt x="15570" y="16863"/>
                </a:cubicBezTo>
                <a:cubicBezTo>
                  <a:pt x="15494" y="18189"/>
                  <a:pt x="15647" y="19516"/>
                  <a:pt x="16028" y="20463"/>
                </a:cubicBezTo>
                <a:cubicBezTo>
                  <a:pt x="16486" y="21411"/>
                  <a:pt x="17173" y="21600"/>
                  <a:pt x="17707" y="21600"/>
                </a:cubicBezTo>
                <a:cubicBezTo>
                  <a:pt x="18394" y="21600"/>
                  <a:pt x="19158" y="21411"/>
                  <a:pt x="19845" y="21032"/>
                </a:cubicBezTo>
                <a:cubicBezTo>
                  <a:pt x="20302" y="16863"/>
                  <a:pt x="20302" y="16863"/>
                  <a:pt x="20302" y="16863"/>
                </a:cubicBezTo>
                <a:cubicBezTo>
                  <a:pt x="21600" y="16863"/>
                  <a:pt x="21600" y="16863"/>
                  <a:pt x="21600" y="16863"/>
                </a:cubicBezTo>
                <a:cubicBezTo>
                  <a:pt x="21600" y="0"/>
                  <a:pt x="21600" y="0"/>
                  <a:pt x="21600" y="0"/>
                </a:cubicBezTo>
                <a:cubicBezTo>
                  <a:pt x="16792" y="0"/>
                  <a:pt x="16792" y="0"/>
                  <a:pt x="16792" y="0"/>
                </a:cubicBezTo>
                <a:cubicBezTo>
                  <a:pt x="16792" y="0"/>
                  <a:pt x="16792" y="0"/>
                  <a:pt x="16792" y="0"/>
                </a:cubicBezTo>
                <a:close/>
              </a:path>
            </a:pathLst>
          </a:custGeom>
          <a:solidFill>
            <a:srgbClr val="FFFFFF"/>
          </a:solidFill>
          <a:ln w="12700">
            <a:miter lim="400000"/>
          </a:ln>
        </p:spPr>
        <p:txBody>
          <a:bodyPr lIns="54610" tIns="54610" rIns="54610" bIns="54610"/>
          <a:lstStyle/>
          <a:p>
            <a:endParaRPr/>
          </a:p>
        </p:txBody>
      </p:sp>
      <p:sp>
        <p:nvSpPr>
          <p:cNvPr id="37" name="Shape 37"/>
          <p:cNvSpPr>
            <a:spLocks noGrp="1"/>
          </p:cNvSpPr>
          <p:nvPr>
            <p:ph type="body" sz="quarter" idx="1"/>
          </p:nvPr>
        </p:nvSpPr>
        <p:spPr>
          <a:xfrm>
            <a:off x="2064099" y="5036399"/>
            <a:ext cx="6172701" cy="216001"/>
          </a:xfrm>
          <a:prstGeom prst="rect">
            <a:avLst/>
          </a:prstGeom>
          <a:extLst>
            <a:ext uri="{C572A759-6A51-4108-AA02-DFA0A04FC94B}">
              <ma14:wrappingTextBoxFlag xmlns:ma14="http://schemas.microsoft.com/office/mac/drawingml/2011/main" val="1"/>
            </a:ext>
          </a:extLst>
        </p:spPr>
        <p:txBody>
          <a:bodyPr>
            <a:normAutofit/>
          </a:bodyPr>
          <a:lstStyle>
            <a:lvl1pPr>
              <a:defRPr sz="1100">
                <a:solidFill>
                  <a:srgbClr val="FFFFFF"/>
                </a:solidFill>
              </a:defRPr>
            </a:lvl1pPr>
          </a:lstStyle>
          <a:p>
            <a:r>
              <a:t>Click to edit Master text styles</a:t>
            </a:r>
          </a:p>
        </p:txBody>
      </p:sp>
      <p:sp>
        <p:nvSpPr>
          <p:cNvPr id="38" name="Shape 38"/>
          <p:cNvSpPr>
            <a:spLocks noGrp="1"/>
          </p:cNvSpPr>
          <p:nvPr>
            <p:ph type="sldNum" sz="quarter" idx="2"/>
          </p:nvPr>
        </p:nvSpPr>
        <p:spPr>
          <a:xfrm>
            <a:off x="4419600" y="6172200"/>
            <a:ext cx="2133600" cy="368301"/>
          </a:xfrm>
          <a:prstGeom prst="rect">
            <a:avLst/>
          </a:prstGeom>
        </p:spPr>
        <p:txBody>
          <a:bodyPr lIns="45719" tIns="45719" rIns="45719" bIns="45719" anchor="ctr"/>
          <a:lstStyle>
            <a:lvl1pPr defTabSz="914400">
              <a:defRPr sz="1200">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
        <p:nvSpPr>
          <p:cNvPr id="46" name="Shape 46"/>
          <p:cNvSpPr>
            <a:spLocks noGrp="1"/>
          </p:cNvSpPr>
          <p:nvPr>
            <p:ph type="title"/>
          </p:nvPr>
        </p:nvSpPr>
        <p:spPr>
          <a:prstGeom prst="rect">
            <a:avLst/>
          </a:prstGeom>
        </p:spPr>
        <p:txBody>
          <a:bodyPr/>
          <a:lstStyle/>
          <a:p>
            <a:r>
              <a:t>Click to edit Master title style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 COLUMN TEXT">
    <p:spTree>
      <p:nvGrpSpPr>
        <p:cNvPr id="1" name=""/>
        <p:cNvGrpSpPr/>
        <p:nvPr/>
      </p:nvGrpSpPr>
      <p:grpSpPr>
        <a:xfrm>
          <a:off x="0" y="0"/>
          <a:ext cx="0" cy="0"/>
          <a:chOff x="0" y="0"/>
          <a:chExt cx="0" cy="0"/>
        </a:xfrm>
      </p:grpSpPr>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
        <p:nvSpPr>
          <p:cNvPr id="54" name="Shape 54"/>
          <p:cNvSpPr>
            <a:spLocks noGrp="1"/>
          </p:cNvSpPr>
          <p:nvPr>
            <p:ph type="title"/>
          </p:nvPr>
        </p:nvSpPr>
        <p:spPr>
          <a:prstGeom prst="rect">
            <a:avLst/>
          </a:prstGeom>
        </p:spPr>
        <p:txBody>
          <a:bodyPr/>
          <a:lstStyle/>
          <a:p>
            <a:r>
              <a:t>Click to edit Master title style</a:t>
            </a:r>
          </a:p>
        </p:txBody>
      </p:sp>
      <p:sp>
        <p:nvSpPr>
          <p:cNvPr id="55" name="Shape 55"/>
          <p:cNvSpPr>
            <a:spLocks noGrp="1"/>
          </p:cNvSpPr>
          <p:nvPr>
            <p:ph type="body" idx="1"/>
          </p:nvPr>
        </p:nvSpPr>
        <p:spPr>
          <a:xfrm>
            <a:off x="752400" y="1209600"/>
            <a:ext cx="7639201" cy="4594226"/>
          </a:xfrm>
          <a:prstGeom prst="rect">
            <a:avLst/>
          </a:prstGeom>
          <a:extLst>
            <a:ext uri="{C572A759-6A51-4108-AA02-DFA0A04FC94B}">
              <ma14:wrappingTextBoxFlag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LUMN TEXT">
    <p:spTree>
      <p:nvGrpSpPr>
        <p:cNvPr id="1" name=""/>
        <p:cNvGrpSpPr/>
        <p:nvPr/>
      </p:nvGrpSpPr>
      <p:grpSpPr>
        <a:xfrm>
          <a:off x="0" y="0"/>
          <a:ext cx="0" cy="0"/>
          <a:chOff x="0" y="0"/>
          <a:chExt cx="0" cy="0"/>
        </a:xfrm>
      </p:grpSpPr>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
        <p:nvSpPr>
          <p:cNvPr id="63" name="Shape 63"/>
          <p:cNvSpPr>
            <a:spLocks noGrp="1"/>
          </p:cNvSpPr>
          <p:nvPr>
            <p:ph type="title"/>
          </p:nvPr>
        </p:nvSpPr>
        <p:spPr>
          <a:prstGeom prst="rect">
            <a:avLst/>
          </a:prstGeom>
        </p:spPr>
        <p:txBody>
          <a:bodyPr/>
          <a:lstStyle/>
          <a:p>
            <a:r>
              <a:t>Click to edit Master title style</a:t>
            </a:r>
          </a:p>
        </p:txBody>
      </p:sp>
      <p:sp>
        <p:nvSpPr>
          <p:cNvPr id="64" name="Shape 64"/>
          <p:cNvSpPr>
            <a:spLocks noGrp="1"/>
          </p:cNvSpPr>
          <p:nvPr>
            <p:ph type="body" sz="half" idx="1"/>
          </p:nvPr>
        </p:nvSpPr>
        <p:spPr>
          <a:xfrm>
            <a:off x="752400" y="1209600"/>
            <a:ext cx="3726001" cy="4594226"/>
          </a:xfrm>
          <a:prstGeom prst="rect">
            <a:avLst/>
          </a:prstGeom>
          <a:extLst>
            <a:ext uri="{C572A759-6A51-4108-AA02-DFA0A04FC94B}">
              <ma14:wrappingTextBoxFlag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65" name="Shape 65"/>
          <p:cNvSpPr>
            <a:spLocks noGrp="1"/>
          </p:cNvSpPr>
          <p:nvPr>
            <p:ph type="body" sz="half" idx="13"/>
          </p:nvPr>
        </p:nvSpPr>
        <p:spPr>
          <a:xfrm>
            <a:off x="4665600" y="1209600"/>
            <a:ext cx="3726001" cy="4594226"/>
          </a:xfrm>
          <a:prstGeom prst="rect">
            <a:avLst/>
          </a:prstGeom>
        </p:spPr>
        <p:txBody>
          <a:bodyPr>
            <a:normAutofit/>
          </a:bodyPr>
          <a:lstStyle/>
          <a:p>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EXT WITH IMAGE OR CHART">
    <p:spTree>
      <p:nvGrpSpPr>
        <p:cNvPr id="1" name=""/>
        <p:cNvGrpSpPr/>
        <p:nvPr/>
      </p:nvGrpSpPr>
      <p:grpSpPr>
        <a:xfrm>
          <a:off x="0" y="0"/>
          <a:ext cx="0" cy="0"/>
          <a:chOff x="0" y="0"/>
          <a:chExt cx="0" cy="0"/>
        </a:xfrm>
      </p:grpSpPr>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
        <p:nvSpPr>
          <p:cNvPr id="73" name="Shape 73"/>
          <p:cNvSpPr>
            <a:spLocks noGrp="1"/>
          </p:cNvSpPr>
          <p:nvPr>
            <p:ph type="title"/>
          </p:nvPr>
        </p:nvSpPr>
        <p:spPr>
          <a:prstGeom prst="rect">
            <a:avLst/>
          </a:prstGeom>
        </p:spPr>
        <p:txBody>
          <a:bodyPr/>
          <a:lstStyle/>
          <a:p>
            <a:r>
              <a:t>Click to edit Master title style</a:t>
            </a:r>
          </a:p>
        </p:txBody>
      </p:sp>
      <p:sp>
        <p:nvSpPr>
          <p:cNvPr id="74" name="Shape 74"/>
          <p:cNvSpPr>
            <a:spLocks noGrp="1"/>
          </p:cNvSpPr>
          <p:nvPr>
            <p:ph type="body" sz="half" idx="1"/>
          </p:nvPr>
        </p:nvSpPr>
        <p:spPr>
          <a:xfrm>
            <a:off x="752400" y="1209600"/>
            <a:ext cx="3726001" cy="4594226"/>
          </a:xfrm>
          <a:prstGeom prst="rect">
            <a:avLst/>
          </a:prstGeom>
          <a:extLst>
            <a:ext uri="{C572A759-6A51-4108-AA02-DFA0A04FC94B}">
              <ma14:wrappingTextBoxFlag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2 COLUMN CHART TEXT">
    <p:spTree>
      <p:nvGrpSpPr>
        <p:cNvPr id="1" name=""/>
        <p:cNvGrpSpPr/>
        <p:nvPr/>
      </p:nvGrpSpPr>
      <p:grpSpPr>
        <a:xfrm>
          <a:off x="0" y="0"/>
          <a:ext cx="0" cy="0"/>
          <a:chOff x="0" y="0"/>
          <a:chExt cx="0" cy="0"/>
        </a:xfrm>
      </p:grpSpPr>
      <p:sp>
        <p:nvSpPr>
          <p:cNvPr id="81" name="Shape 81"/>
          <p:cNvSpPr>
            <a:spLocks noGrp="1"/>
          </p:cNvSpPr>
          <p:nvPr>
            <p:ph type="sldNum" sz="quarter" idx="2"/>
          </p:nvPr>
        </p:nvSpPr>
        <p:spPr>
          <a:prstGeom prst="rect">
            <a:avLst/>
          </a:prstGeom>
        </p:spPr>
        <p:txBody>
          <a:bodyPr/>
          <a:lstStyle/>
          <a:p>
            <a:fld id="{86CB4B4D-7CA3-9044-876B-883B54F8677D}" type="slidenum">
              <a:t>‹#›</a:t>
            </a:fld>
            <a:endParaRPr/>
          </a:p>
        </p:txBody>
      </p:sp>
      <p:sp>
        <p:nvSpPr>
          <p:cNvPr id="82" name="Shape 82"/>
          <p:cNvSpPr>
            <a:spLocks noGrp="1"/>
          </p:cNvSpPr>
          <p:nvPr>
            <p:ph type="title"/>
          </p:nvPr>
        </p:nvSpPr>
        <p:spPr>
          <a:prstGeom prst="rect">
            <a:avLst/>
          </a:prstGeom>
        </p:spPr>
        <p:txBody>
          <a:bodyPr/>
          <a:lstStyle/>
          <a:p>
            <a:r>
              <a:t>Click to edit Master title style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 COLUMN CHART TEXT">
    <p:spTree>
      <p:nvGrpSpPr>
        <p:cNvPr id="1" name=""/>
        <p:cNvGrpSpPr/>
        <p:nvPr/>
      </p:nvGrpSpPr>
      <p:grpSpPr>
        <a:xfrm>
          <a:off x="0" y="0"/>
          <a:ext cx="0" cy="0"/>
          <a:chOff x="0" y="0"/>
          <a:chExt cx="0" cy="0"/>
        </a:xfrm>
      </p:grpSpPr>
      <p:sp>
        <p:nvSpPr>
          <p:cNvPr id="89" name="Shape 89"/>
          <p:cNvSpPr>
            <a:spLocks noGrp="1"/>
          </p:cNvSpPr>
          <p:nvPr>
            <p:ph type="sldNum" sz="quarter" idx="2"/>
          </p:nvPr>
        </p:nvSpPr>
        <p:spPr>
          <a:prstGeom prst="rect">
            <a:avLst/>
          </a:prstGeom>
        </p:spPr>
        <p:txBody>
          <a:bodyPr/>
          <a:lstStyle/>
          <a:p>
            <a:fld id="{86CB4B4D-7CA3-9044-876B-883B54F8677D}" type="slidenum">
              <a:t>‹#›</a:t>
            </a:fld>
            <a:endParaRPr/>
          </a:p>
        </p:txBody>
      </p:sp>
      <p:sp>
        <p:nvSpPr>
          <p:cNvPr id="90" name="Shape 90"/>
          <p:cNvSpPr>
            <a:spLocks noGrp="1"/>
          </p:cNvSpPr>
          <p:nvPr>
            <p:ph type="title"/>
          </p:nvPr>
        </p:nvSpPr>
        <p:spPr>
          <a:prstGeom prst="rect">
            <a:avLst/>
          </a:prstGeom>
        </p:spPr>
        <p:txBody>
          <a:bodyPr/>
          <a:lstStyle/>
          <a:p>
            <a:r>
              <a:t>Click to edit Master title style</a:t>
            </a:r>
          </a:p>
        </p:txBody>
      </p:sp>
      <p:sp>
        <p:nvSpPr>
          <p:cNvPr id="91" name="Shape 91"/>
          <p:cNvSpPr>
            <a:spLocks noGrp="1"/>
          </p:cNvSpPr>
          <p:nvPr>
            <p:ph type="body" sz="half" idx="1"/>
          </p:nvPr>
        </p:nvSpPr>
        <p:spPr>
          <a:xfrm>
            <a:off x="752400" y="3607199"/>
            <a:ext cx="7639201" cy="2196002"/>
          </a:xfrm>
          <a:prstGeom prst="rect">
            <a:avLst/>
          </a:prstGeom>
          <a:extLst>
            <a:ext uri="{C572A759-6A51-4108-AA02-DFA0A04FC94B}">
              <ma14:wrappingTextBoxFlag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747238" y="6320118"/>
            <a:ext cx="424801" cy="172801"/>
          </a:xfrm>
          <a:custGeom>
            <a:avLst/>
            <a:gdLst/>
            <a:ahLst/>
            <a:cxnLst>
              <a:cxn ang="0">
                <a:pos x="wd2" y="hd2"/>
              </a:cxn>
              <a:cxn ang="5400000">
                <a:pos x="wd2" y="hd2"/>
              </a:cxn>
              <a:cxn ang="10800000">
                <a:pos x="wd2" y="hd2"/>
              </a:cxn>
              <a:cxn ang="16200000">
                <a:pos x="wd2" y="hd2"/>
              </a:cxn>
            </a:cxnLst>
            <a:rect l="0" t="0" r="r" b="b"/>
            <a:pathLst>
              <a:path w="21600" h="21600" extrusionOk="0">
                <a:moveTo>
                  <a:pt x="21447" y="16484"/>
                </a:moveTo>
                <a:cubicBezTo>
                  <a:pt x="20302" y="16484"/>
                  <a:pt x="20302" y="16484"/>
                  <a:pt x="20302" y="16484"/>
                </a:cubicBezTo>
                <a:cubicBezTo>
                  <a:pt x="20531" y="14589"/>
                  <a:pt x="20531" y="14589"/>
                  <a:pt x="20531" y="14589"/>
                </a:cubicBezTo>
                <a:cubicBezTo>
                  <a:pt x="18242" y="14589"/>
                  <a:pt x="18242" y="14589"/>
                  <a:pt x="18242" y="14589"/>
                </a:cubicBezTo>
                <a:cubicBezTo>
                  <a:pt x="18089" y="16484"/>
                  <a:pt x="18089" y="16484"/>
                  <a:pt x="18089" y="16484"/>
                </a:cubicBezTo>
                <a:cubicBezTo>
                  <a:pt x="16944" y="16484"/>
                  <a:pt x="16944" y="16484"/>
                  <a:pt x="16944" y="16484"/>
                </a:cubicBezTo>
                <a:cubicBezTo>
                  <a:pt x="16944" y="16105"/>
                  <a:pt x="16944" y="16105"/>
                  <a:pt x="16944" y="16105"/>
                </a:cubicBezTo>
                <a:cubicBezTo>
                  <a:pt x="17020" y="15916"/>
                  <a:pt x="17020" y="15726"/>
                  <a:pt x="17020" y="15347"/>
                </a:cubicBezTo>
                <a:cubicBezTo>
                  <a:pt x="17249" y="13453"/>
                  <a:pt x="17784" y="11368"/>
                  <a:pt x="18623" y="11368"/>
                </a:cubicBezTo>
                <a:cubicBezTo>
                  <a:pt x="19005" y="11368"/>
                  <a:pt x="19387" y="11747"/>
                  <a:pt x="19310" y="13074"/>
                </a:cubicBezTo>
                <a:cubicBezTo>
                  <a:pt x="20684" y="13074"/>
                  <a:pt x="20684" y="13074"/>
                  <a:pt x="20684" y="13074"/>
                </a:cubicBezTo>
                <a:cubicBezTo>
                  <a:pt x="20760" y="12505"/>
                  <a:pt x="20837" y="11558"/>
                  <a:pt x="20531" y="10611"/>
                </a:cubicBezTo>
                <a:cubicBezTo>
                  <a:pt x="20302" y="9663"/>
                  <a:pt x="19692" y="9095"/>
                  <a:pt x="18929" y="9095"/>
                </a:cubicBezTo>
                <a:cubicBezTo>
                  <a:pt x="18394" y="9095"/>
                  <a:pt x="17631" y="9474"/>
                  <a:pt x="16944" y="10421"/>
                </a:cubicBezTo>
                <a:cubicBezTo>
                  <a:pt x="16944" y="379"/>
                  <a:pt x="16944" y="379"/>
                  <a:pt x="16944" y="379"/>
                </a:cubicBezTo>
                <a:cubicBezTo>
                  <a:pt x="21447" y="379"/>
                  <a:pt x="21447" y="379"/>
                  <a:pt x="21447" y="379"/>
                </a:cubicBezTo>
                <a:cubicBezTo>
                  <a:pt x="21447" y="16484"/>
                  <a:pt x="21447" y="16484"/>
                  <a:pt x="21447" y="16484"/>
                </a:cubicBezTo>
                <a:cubicBezTo>
                  <a:pt x="21447" y="16484"/>
                  <a:pt x="21447" y="16484"/>
                  <a:pt x="21447" y="16484"/>
                </a:cubicBezTo>
                <a:close/>
                <a:moveTo>
                  <a:pt x="18776" y="19137"/>
                </a:moveTo>
                <a:cubicBezTo>
                  <a:pt x="18547" y="19326"/>
                  <a:pt x="18318" y="19326"/>
                  <a:pt x="18089" y="19326"/>
                </a:cubicBezTo>
                <a:cubicBezTo>
                  <a:pt x="17402" y="19326"/>
                  <a:pt x="16944" y="18568"/>
                  <a:pt x="16944" y="16863"/>
                </a:cubicBezTo>
                <a:cubicBezTo>
                  <a:pt x="19005" y="16863"/>
                  <a:pt x="19005" y="16863"/>
                  <a:pt x="19005" y="16863"/>
                </a:cubicBezTo>
                <a:cubicBezTo>
                  <a:pt x="18776" y="19137"/>
                  <a:pt x="18776" y="19137"/>
                  <a:pt x="18776" y="19137"/>
                </a:cubicBezTo>
                <a:cubicBezTo>
                  <a:pt x="18776" y="19137"/>
                  <a:pt x="18776" y="19137"/>
                  <a:pt x="18776" y="19137"/>
                </a:cubicBezTo>
                <a:close/>
                <a:moveTo>
                  <a:pt x="16257" y="10042"/>
                </a:moveTo>
                <a:cubicBezTo>
                  <a:pt x="16257" y="12316"/>
                  <a:pt x="16257" y="12316"/>
                  <a:pt x="16257" y="12316"/>
                </a:cubicBezTo>
                <a:cubicBezTo>
                  <a:pt x="15952" y="13453"/>
                  <a:pt x="15723" y="14589"/>
                  <a:pt x="15647" y="15537"/>
                </a:cubicBezTo>
                <a:cubicBezTo>
                  <a:pt x="15570" y="15726"/>
                  <a:pt x="15570" y="16105"/>
                  <a:pt x="15570" y="16484"/>
                </a:cubicBezTo>
                <a:cubicBezTo>
                  <a:pt x="14883" y="16484"/>
                  <a:pt x="14883" y="16484"/>
                  <a:pt x="14883" y="16484"/>
                </a:cubicBezTo>
                <a:cubicBezTo>
                  <a:pt x="15494" y="9853"/>
                  <a:pt x="15494" y="9853"/>
                  <a:pt x="15494" y="9853"/>
                </a:cubicBezTo>
                <a:cubicBezTo>
                  <a:pt x="13586" y="9853"/>
                  <a:pt x="13586" y="9853"/>
                  <a:pt x="13586" y="9853"/>
                </a:cubicBezTo>
                <a:cubicBezTo>
                  <a:pt x="11907" y="16484"/>
                  <a:pt x="11907" y="16484"/>
                  <a:pt x="11907" y="16484"/>
                </a:cubicBezTo>
                <a:cubicBezTo>
                  <a:pt x="11754" y="16484"/>
                  <a:pt x="11754" y="16484"/>
                  <a:pt x="11754" y="16484"/>
                </a:cubicBezTo>
                <a:cubicBezTo>
                  <a:pt x="11754" y="379"/>
                  <a:pt x="11754" y="379"/>
                  <a:pt x="11754" y="379"/>
                </a:cubicBezTo>
                <a:cubicBezTo>
                  <a:pt x="16257" y="379"/>
                  <a:pt x="16257" y="379"/>
                  <a:pt x="16257" y="379"/>
                </a:cubicBezTo>
                <a:cubicBezTo>
                  <a:pt x="16257" y="10042"/>
                  <a:pt x="16257" y="10042"/>
                  <a:pt x="16257" y="10042"/>
                </a:cubicBezTo>
                <a:cubicBezTo>
                  <a:pt x="16257" y="10042"/>
                  <a:pt x="16257" y="10042"/>
                  <a:pt x="16257" y="10042"/>
                </a:cubicBezTo>
                <a:close/>
                <a:moveTo>
                  <a:pt x="13739" y="16484"/>
                </a:moveTo>
                <a:cubicBezTo>
                  <a:pt x="13052" y="16484"/>
                  <a:pt x="13052" y="16484"/>
                  <a:pt x="13052" y="16484"/>
                </a:cubicBezTo>
                <a:cubicBezTo>
                  <a:pt x="14120" y="12505"/>
                  <a:pt x="14120" y="12505"/>
                  <a:pt x="14120" y="12505"/>
                </a:cubicBezTo>
                <a:cubicBezTo>
                  <a:pt x="13739" y="16484"/>
                  <a:pt x="13739" y="16484"/>
                  <a:pt x="13739" y="16484"/>
                </a:cubicBezTo>
                <a:cubicBezTo>
                  <a:pt x="13739" y="16484"/>
                  <a:pt x="13739" y="16484"/>
                  <a:pt x="13739" y="16484"/>
                </a:cubicBezTo>
                <a:close/>
                <a:moveTo>
                  <a:pt x="11067" y="9853"/>
                </a:moveTo>
                <a:cubicBezTo>
                  <a:pt x="9922" y="9853"/>
                  <a:pt x="9922" y="9853"/>
                  <a:pt x="9922" y="9853"/>
                </a:cubicBezTo>
                <a:cubicBezTo>
                  <a:pt x="9159" y="16484"/>
                  <a:pt x="9159" y="16484"/>
                  <a:pt x="9159" y="16484"/>
                </a:cubicBezTo>
                <a:cubicBezTo>
                  <a:pt x="7938" y="16484"/>
                  <a:pt x="7938" y="16484"/>
                  <a:pt x="7938" y="16484"/>
                </a:cubicBezTo>
                <a:cubicBezTo>
                  <a:pt x="8548" y="15916"/>
                  <a:pt x="8930" y="14779"/>
                  <a:pt x="9083" y="13263"/>
                </a:cubicBezTo>
                <a:cubicBezTo>
                  <a:pt x="9159" y="12126"/>
                  <a:pt x="9083" y="11179"/>
                  <a:pt x="8930" y="10611"/>
                </a:cubicBezTo>
                <a:cubicBezTo>
                  <a:pt x="8625" y="9663"/>
                  <a:pt x="8014" y="9853"/>
                  <a:pt x="7480" y="9853"/>
                </a:cubicBezTo>
                <a:cubicBezTo>
                  <a:pt x="7404" y="9853"/>
                  <a:pt x="6564" y="9853"/>
                  <a:pt x="6564" y="9853"/>
                </a:cubicBezTo>
                <a:cubicBezTo>
                  <a:pt x="6564" y="379"/>
                  <a:pt x="6564" y="379"/>
                  <a:pt x="6564" y="379"/>
                </a:cubicBezTo>
                <a:cubicBezTo>
                  <a:pt x="11067" y="379"/>
                  <a:pt x="11067" y="379"/>
                  <a:pt x="11067" y="379"/>
                </a:cubicBezTo>
                <a:cubicBezTo>
                  <a:pt x="11067" y="9853"/>
                  <a:pt x="11067" y="9853"/>
                  <a:pt x="11067" y="9853"/>
                </a:cubicBezTo>
                <a:cubicBezTo>
                  <a:pt x="11067" y="9853"/>
                  <a:pt x="11067" y="9853"/>
                  <a:pt x="11067" y="9853"/>
                </a:cubicBezTo>
                <a:close/>
                <a:moveTo>
                  <a:pt x="10304" y="16484"/>
                </a:moveTo>
                <a:cubicBezTo>
                  <a:pt x="10762" y="12316"/>
                  <a:pt x="10762" y="12316"/>
                  <a:pt x="10762" y="12316"/>
                </a:cubicBezTo>
                <a:cubicBezTo>
                  <a:pt x="10838" y="16484"/>
                  <a:pt x="10838" y="16484"/>
                  <a:pt x="10838" y="16484"/>
                </a:cubicBezTo>
                <a:cubicBezTo>
                  <a:pt x="10304" y="16484"/>
                  <a:pt x="10304" y="16484"/>
                  <a:pt x="10304" y="16484"/>
                </a:cubicBezTo>
                <a:cubicBezTo>
                  <a:pt x="10304" y="16484"/>
                  <a:pt x="10304" y="16484"/>
                  <a:pt x="10304" y="16484"/>
                </a:cubicBezTo>
                <a:close/>
                <a:moveTo>
                  <a:pt x="7098" y="14968"/>
                </a:moveTo>
                <a:cubicBezTo>
                  <a:pt x="7098" y="14968"/>
                  <a:pt x="7098" y="14968"/>
                  <a:pt x="7098" y="14968"/>
                </a:cubicBezTo>
                <a:cubicBezTo>
                  <a:pt x="7022" y="14968"/>
                  <a:pt x="6946" y="14968"/>
                  <a:pt x="6946" y="14968"/>
                </a:cubicBezTo>
                <a:cubicBezTo>
                  <a:pt x="6869" y="14968"/>
                  <a:pt x="6793" y="14968"/>
                  <a:pt x="6793" y="14968"/>
                </a:cubicBezTo>
                <a:cubicBezTo>
                  <a:pt x="6488" y="14968"/>
                  <a:pt x="6488" y="14968"/>
                  <a:pt x="6488" y="14968"/>
                </a:cubicBezTo>
                <a:cubicBezTo>
                  <a:pt x="6640" y="13642"/>
                  <a:pt x="6640" y="13642"/>
                  <a:pt x="6640" y="13642"/>
                </a:cubicBezTo>
                <a:cubicBezTo>
                  <a:pt x="6640" y="13074"/>
                  <a:pt x="6640" y="13074"/>
                  <a:pt x="6640" y="13074"/>
                </a:cubicBezTo>
                <a:cubicBezTo>
                  <a:pt x="6793" y="11747"/>
                  <a:pt x="6793" y="11747"/>
                  <a:pt x="6793" y="11747"/>
                </a:cubicBezTo>
                <a:cubicBezTo>
                  <a:pt x="6869" y="11747"/>
                  <a:pt x="6946" y="11747"/>
                  <a:pt x="7022" y="11747"/>
                </a:cubicBezTo>
                <a:cubicBezTo>
                  <a:pt x="7251" y="11747"/>
                  <a:pt x="7251" y="11747"/>
                  <a:pt x="7251" y="11747"/>
                </a:cubicBezTo>
                <a:cubicBezTo>
                  <a:pt x="7633" y="11747"/>
                  <a:pt x="7861" y="11747"/>
                  <a:pt x="7938" y="11937"/>
                </a:cubicBezTo>
                <a:cubicBezTo>
                  <a:pt x="8014" y="12316"/>
                  <a:pt x="8014" y="12695"/>
                  <a:pt x="7938" y="13263"/>
                </a:cubicBezTo>
                <a:cubicBezTo>
                  <a:pt x="7785" y="14211"/>
                  <a:pt x="7633" y="14779"/>
                  <a:pt x="7098" y="14968"/>
                </a:cubicBezTo>
                <a:moveTo>
                  <a:pt x="5801" y="10421"/>
                </a:moveTo>
                <a:cubicBezTo>
                  <a:pt x="5724" y="10989"/>
                  <a:pt x="5724" y="10989"/>
                  <a:pt x="5724" y="10989"/>
                </a:cubicBezTo>
                <a:cubicBezTo>
                  <a:pt x="5114" y="16295"/>
                  <a:pt x="5114" y="16295"/>
                  <a:pt x="5114" y="16295"/>
                </a:cubicBezTo>
                <a:cubicBezTo>
                  <a:pt x="5114" y="16484"/>
                  <a:pt x="5114" y="16484"/>
                  <a:pt x="5114" y="16484"/>
                </a:cubicBezTo>
                <a:cubicBezTo>
                  <a:pt x="2977" y="16484"/>
                  <a:pt x="2977" y="16484"/>
                  <a:pt x="2977" y="16484"/>
                </a:cubicBezTo>
                <a:cubicBezTo>
                  <a:pt x="2824" y="15537"/>
                  <a:pt x="2824" y="15537"/>
                  <a:pt x="2824" y="15537"/>
                </a:cubicBezTo>
                <a:cubicBezTo>
                  <a:pt x="5114" y="9853"/>
                  <a:pt x="5114" y="9853"/>
                  <a:pt x="5114" y="9853"/>
                </a:cubicBezTo>
                <a:cubicBezTo>
                  <a:pt x="3664" y="9853"/>
                  <a:pt x="3664" y="9853"/>
                  <a:pt x="3664" y="9853"/>
                </a:cubicBezTo>
                <a:cubicBezTo>
                  <a:pt x="1908" y="14589"/>
                  <a:pt x="1908" y="14589"/>
                  <a:pt x="1908" y="14589"/>
                </a:cubicBezTo>
                <a:cubicBezTo>
                  <a:pt x="2442" y="9853"/>
                  <a:pt x="2442" y="9853"/>
                  <a:pt x="2442" y="9853"/>
                </a:cubicBezTo>
                <a:cubicBezTo>
                  <a:pt x="1374" y="9853"/>
                  <a:pt x="1374" y="9853"/>
                  <a:pt x="1374" y="9853"/>
                </a:cubicBezTo>
                <a:cubicBezTo>
                  <a:pt x="1374" y="379"/>
                  <a:pt x="1374" y="379"/>
                  <a:pt x="1374" y="379"/>
                </a:cubicBezTo>
                <a:cubicBezTo>
                  <a:pt x="5801" y="379"/>
                  <a:pt x="5801" y="379"/>
                  <a:pt x="5801" y="379"/>
                </a:cubicBezTo>
                <a:cubicBezTo>
                  <a:pt x="5801" y="10421"/>
                  <a:pt x="5801" y="10421"/>
                  <a:pt x="5801" y="10421"/>
                </a:cubicBezTo>
                <a:cubicBezTo>
                  <a:pt x="5801" y="10421"/>
                  <a:pt x="5801" y="10421"/>
                  <a:pt x="5801" y="10421"/>
                </a:cubicBezTo>
                <a:close/>
                <a:moveTo>
                  <a:pt x="1679" y="16484"/>
                </a:moveTo>
                <a:cubicBezTo>
                  <a:pt x="1679" y="16484"/>
                  <a:pt x="1679" y="16484"/>
                  <a:pt x="1679" y="16484"/>
                </a:cubicBezTo>
                <a:cubicBezTo>
                  <a:pt x="1679" y="16484"/>
                  <a:pt x="1679" y="16484"/>
                  <a:pt x="1679" y="16484"/>
                </a:cubicBezTo>
                <a:cubicBezTo>
                  <a:pt x="1679" y="16484"/>
                  <a:pt x="1679" y="16484"/>
                  <a:pt x="1679" y="16484"/>
                </a:cubicBezTo>
                <a:cubicBezTo>
                  <a:pt x="1679" y="16484"/>
                  <a:pt x="1679" y="16484"/>
                  <a:pt x="1679" y="16484"/>
                </a:cubicBezTo>
                <a:close/>
                <a:moveTo>
                  <a:pt x="16792" y="0"/>
                </a:moveTo>
                <a:cubicBezTo>
                  <a:pt x="16792" y="10800"/>
                  <a:pt x="16792" y="10800"/>
                  <a:pt x="16792" y="10800"/>
                </a:cubicBezTo>
                <a:cubicBezTo>
                  <a:pt x="16639" y="11179"/>
                  <a:pt x="16486" y="11368"/>
                  <a:pt x="16410" y="11747"/>
                </a:cubicBezTo>
                <a:cubicBezTo>
                  <a:pt x="16410" y="0"/>
                  <a:pt x="16410" y="0"/>
                  <a:pt x="16410" y="0"/>
                </a:cubicBezTo>
                <a:cubicBezTo>
                  <a:pt x="11601" y="0"/>
                  <a:pt x="11601" y="0"/>
                  <a:pt x="11601" y="0"/>
                </a:cubicBezTo>
                <a:cubicBezTo>
                  <a:pt x="11601" y="9853"/>
                  <a:pt x="11601" y="9853"/>
                  <a:pt x="11601" y="9853"/>
                </a:cubicBezTo>
                <a:cubicBezTo>
                  <a:pt x="11220" y="9853"/>
                  <a:pt x="11220" y="9853"/>
                  <a:pt x="11220" y="9853"/>
                </a:cubicBezTo>
                <a:cubicBezTo>
                  <a:pt x="11220" y="0"/>
                  <a:pt x="11220" y="0"/>
                  <a:pt x="11220" y="0"/>
                </a:cubicBezTo>
                <a:cubicBezTo>
                  <a:pt x="6411" y="0"/>
                  <a:pt x="6411" y="0"/>
                  <a:pt x="6411" y="0"/>
                </a:cubicBezTo>
                <a:cubicBezTo>
                  <a:pt x="6411" y="9853"/>
                  <a:pt x="6411" y="9853"/>
                  <a:pt x="6411" y="9853"/>
                </a:cubicBezTo>
                <a:cubicBezTo>
                  <a:pt x="6030" y="9853"/>
                  <a:pt x="6030" y="9853"/>
                  <a:pt x="6030" y="9853"/>
                </a:cubicBezTo>
                <a:cubicBezTo>
                  <a:pt x="6030" y="0"/>
                  <a:pt x="6030" y="0"/>
                  <a:pt x="6030" y="0"/>
                </a:cubicBezTo>
                <a:cubicBezTo>
                  <a:pt x="1221" y="0"/>
                  <a:pt x="1221" y="0"/>
                  <a:pt x="1221" y="0"/>
                </a:cubicBezTo>
                <a:cubicBezTo>
                  <a:pt x="1221" y="11179"/>
                  <a:pt x="1221" y="11179"/>
                  <a:pt x="1221" y="11179"/>
                </a:cubicBezTo>
                <a:cubicBezTo>
                  <a:pt x="0" y="21411"/>
                  <a:pt x="0" y="21411"/>
                  <a:pt x="0" y="21411"/>
                </a:cubicBezTo>
                <a:cubicBezTo>
                  <a:pt x="1069" y="21411"/>
                  <a:pt x="1069" y="21411"/>
                  <a:pt x="1069" y="21411"/>
                </a:cubicBezTo>
                <a:cubicBezTo>
                  <a:pt x="1603" y="16863"/>
                  <a:pt x="1603" y="16863"/>
                  <a:pt x="1603" y="16863"/>
                </a:cubicBezTo>
                <a:cubicBezTo>
                  <a:pt x="1755" y="16863"/>
                  <a:pt x="1755" y="16863"/>
                  <a:pt x="1755" y="16863"/>
                </a:cubicBezTo>
                <a:cubicBezTo>
                  <a:pt x="2671" y="21411"/>
                  <a:pt x="2671" y="21411"/>
                  <a:pt x="2671" y="21411"/>
                </a:cubicBezTo>
                <a:cubicBezTo>
                  <a:pt x="3969" y="21411"/>
                  <a:pt x="3969" y="21411"/>
                  <a:pt x="3969" y="21411"/>
                </a:cubicBezTo>
                <a:cubicBezTo>
                  <a:pt x="3053" y="16863"/>
                  <a:pt x="3053" y="16863"/>
                  <a:pt x="3053" y="16863"/>
                </a:cubicBezTo>
                <a:cubicBezTo>
                  <a:pt x="5037" y="16863"/>
                  <a:pt x="5037" y="16863"/>
                  <a:pt x="5037" y="16863"/>
                </a:cubicBezTo>
                <a:cubicBezTo>
                  <a:pt x="4503" y="21411"/>
                  <a:pt x="4503" y="21411"/>
                  <a:pt x="4503" y="21411"/>
                </a:cubicBezTo>
                <a:cubicBezTo>
                  <a:pt x="5648" y="21411"/>
                  <a:pt x="5648" y="21411"/>
                  <a:pt x="5648" y="21411"/>
                </a:cubicBezTo>
                <a:cubicBezTo>
                  <a:pt x="6182" y="16863"/>
                  <a:pt x="6182" y="16863"/>
                  <a:pt x="6182" y="16863"/>
                </a:cubicBezTo>
                <a:cubicBezTo>
                  <a:pt x="6488" y="16863"/>
                  <a:pt x="6488" y="16863"/>
                  <a:pt x="6488" y="16863"/>
                </a:cubicBezTo>
                <a:cubicBezTo>
                  <a:pt x="6488" y="16863"/>
                  <a:pt x="6488" y="16863"/>
                  <a:pt x="6488" y="16863"/>
                </a:cubicBezTo>
                <a:cubicBezTo>
                  <a:pt x="6869" y="16863"/>
                  <a:pt x="6869" y="16863"/>
                  <a:pt x="6869" y="16863"/>
                </a:cubicBezTo>
                <a:cubicBezTo>
                  <a:pt x="6869" y="16863"/>
                  <a:pt x="6869" y="16863"/>
                  <a:pt x="6869" y="16863"/>
                </a:cubicBezTo>
                <a:cubicBezTo>
                  <a:pt x="9083" y="16863"/>
                  <a:pt x="9083" y="16863"/>
                  <a:pt x="9083" y="16863"/>
                </a:cubicBezTo>
                <a:cubicBezTo>
                  <a:pt x="8548" y="21411"/>
                  <a:pt x="8548" y="21411"/>
                  <a:pt x="8548" y="21411"/>
                </a:cubicBezTo>
                <a:cubicBezTo>
                  <a:pt x="9770" y="21411"/>
                  <a:pt x="9770" y="21411"/>
                  <a:pt x="9770" y="21411"/>
                </a:cubicBezTo>
                <a:cubicBezTo>
                  <a:pt x="10304" y="16863"/>
                  <a:pt x="10304" y="16863"/>
                  <a:pt x="10304" y="16863"/>
                </a:cubicBezTo>
                <a:cubicBezTo>
                  <a:pt x="10838" y="16863"/>
                  <a:pt x="10838" y="16863"/>
                  <a:pt x="10838" y="16863"/>
                </a:cubicBezTo>
                <a:cubicBezTo>
                  <a:pt x="10838" y="21411"/>
                  <a:pt x="10838" y="21411"/>
                  <a:pt x="10838" y="21411"/>
                </a:cubicBezTo>
                <a:cubicBezTo>
                  <a:pt x="11830" y="21411"/>
                  <a:pt x="11830" y="21411"/>
                  <a:pt x="11830" y="21411"/>
                </a:cubicBezTo>
                <a:cubicBezTo>
                  <a:pt x="12975" y="16863"/>
                  <a:pt x="12975" y="16863"/>
                  <a:pt x="12975" y="16863"/>
                </a:cubicBezTo>
                <a:cubicBezTo>
                  <a:pt x="13739" y="16863"/>
                  <a:pt x="13739" y="16863"/>
                  <a:pt x="13739" y="16863"/>
                </a:cubicBezTo>
                <a:cubicBezTo>
                  <a:pt x="13357" y="21411"/>
                  <a:pt x="13357" y="21411"/>
                  <a:pt x="13357" y="21411"/>
                </a:cubicBezTo>
                <a:cubicBezTo>
                  <a:pt x="14502" y="21411"/>
                  <a:pt x="14502" y="21411"/>
                  <a:pt x="14502" y="21411"/>
                </a:cubicBezTo>
                <a:cubicBezTo>
                  <a:pt x="14883" y="16863"/>
                  <a:pt x="14883" y="16863"/>
                  <a:pt x="14883" y="16863"/>
                </a:cubicBezTo>
                <a:cubicBezTo>
                  <a:pt x="15570" y="16863"/>
                  <a:pt x="15570" y="16863"/>
                  <a:pt x="15570" y="16863"/>
                </a:cubicBezTo>
                <a:cubicBezTo>
                  <a:pt x="15494" y="18189"/>
                  <a:pt x="15647" y="19516"/>
                  <a:pt x="16028" y="20463"/>
                </a:cubicBezTo>
                <a:cubicBezTo>
                  <a:pt x="16486" y="21411"/>
                  <a:pt x="17173" y="21600"/>
                  <a:pt x="17707" y="21600"/>
                </a:cubicBezTo>
                <a:cubicBezTo>
                  <a:pt x="18394" y="21600"/>
                  <a:pt x="19158" y="21411"/>
                  <a:pt x="19845" y="21032"/>
                </a:cubicBezTo>
                <a:cubicBezTo>
                  <a:pt x="20302" y="16863"/>
                  <a:pt x="20302" y="16863"/>
                  <a:pt x="20302" y="16863"/>
                </a:cubicBezTo>
                <a:cubicBezTo>
                  <a:pt x="21600" y="16863"/>
                  <a:pt x="21600" y="16863"/>
                  <a:pt x="21600" y="16863"/>
                </a:cubicBezTo>
                <a:cubicBezTo>
                  <a:pt x="21600" y="0"/>
                  <a:pt x="21600" y="0"/>
                  <a:pt x="21600" y="0"/>
                </a:cubicBezTo>
                <a:cubicBezTo>
                  <a:pt x="16792" y="0"/>
                  <a:pt x="16792" y="0"/>
                  <a:pt x="16792" y="0"/>
                </a:cubicBezTo>
                <a:cubicBezTo>
                  <a:pt x="16792" y="0"/>
                  <a:pt x="16792" y="0"/>
                  <a:pt x="16792" y="0"/>
                </a:cubicBezTo>
                <a:close/>
              </a:path>
            </a:pathLst>
          </a:custGeom>
          <a:solidFill>
            <a:srgbClr val="00338D"/>
          </a:solidFill>
          <a:ln w="12700">
            <a:miter lim="400000"/>
          </a:ln>
        </p:spPr>
        <p:txBody>
          <a:bodyPr lIns="54610" tIns="54610" rIns="54610" bIns="54610"/>
          <a:lstStyle/>
          <a:p>
            <a:endParaRPr/>
          </a:p>
        </p:txBody>
      </p:sp>
      <p:sp>
        <p:nvSpPr>
          <p:cNvPr id="3" name="Shape 3"/>
          <p:cNvSpPr>
            <a:spLocks noGrp="1"/>
          </p:cNvSpPr>
          <p:nvPr>
            <p:ph type="sldNum" sz="quarter" idx="2"/>
          </p:nvPr>
        </p:nvSpPr>
        <p:spPr>
          <a:xfrm>
            <a:off x="8237857" y="6333984"/>
            <a:ext cx="153963" cy="135547"/>
          </a:xfrm>
          <a:prstGeom prst="rect">
            <a:avLst/>
          </a:prstGeom>
          <a:ln w="12700">
            <a:miter lim="400000"/>
          </a:ln>
        </p:spPr>
        <p:txBody>
          <a:bodyPr wrap="none" lIns="0" tIns="0" rIns="0" bIns="0" anchor="b">
            <a:spAutoFit/>
          </a:bodyPr>
          <a:lstStyle>
            <a:lvl1pPr algn="r" defTabSz="457200">
              <a:defRPr sz="1000">
                <a:solidFill>
                  <a:srgbClr val="00338D"/>
                </a:solidFill>
              </a:defRPr>
            </a:lvl1pPr>
          </a:lstStyle>
          <a:p>
            <a:fld id="{86CB4B4D-7CA3-9044-876B-883B54F8677D}" type="slidenum">
              <a:t>‹#›</a:t>
            </a:fld>
            <a:endParaRPr/>
          </a:p>
        </p:txBody>
      </p:sp>
      <p:sp>
        <p:nvSpPr>
          <p:cNvPr id="4" name="Shape 4"/>
          <p:cNvSpPr/>
          <p:nvPr/>
        </p:nvSpPr>
        <p:spPr>
          <a:xfrm>
            <a:off x="1731599" y="6320118"/>
            <a:ext cx="5817601" cy="14990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
                <a:solidFill>
                  <a:srgbClr val="A6A6A6"/>
                </a:solidFill>
              </a:defRPr>
            </a:lvl1pPr>
          </a:lstStyle>
          <a:p>
            <a:r>
              <a:t>© 2017 KPMG, a Hong Kong partnership and a member firm of the KPMG network of independent member firms affiliated with KPMG International Cooperative (“KPMG International”), a Swiss entity. All rights reserved. Printed in Hong Kong.</a:t>
            </a:r>
          </a:p>
        </p:txBody>
      </p:sp>
      <p:sp>
        <p:nvSpPr>
          <p:cNvPr id="5" name="Shape 5"/>
          <p:cNvSpPr/>
          <p:nvPr/>
        </p:nvSpPr>
        <p:spPr>
          <a:xfrm>
            <a:off x="1846216" y="6690917"/>
            <a:ext cx="544285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600" b="1"/>
            </a:lvl1pPr>
          </a:lstStyle>
          <a:p>
            <a:r>
              <a:t>Document Classification: KPMG Confidential</a:t>
            </a:r>
          </a:p>
        </p:txBody>
      </p:sp>
      <p:sp>
        <p:nvSpPr>
          <p:cNvPr id="6" name="Shape 6"/>
          <p:cNvSpPr>
            <a:spLocks noGrp="1"/>
          </p:cNvSpPr>
          <p:nvPr>
            <p:ph type="title"/>
          </p:nvPr>
        </p:nvSpPr>
        <p:spPr>
          <a:xfrm>
            <a:off x="752400" y="431999"/>
            <a:ext cx="7639201" cy="5184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r>
              <a:t>Click to edit Master title style</a:t>
            </a:r>
          </a:p>
        </p:txBody>
      </p:sp>
      <p:sp>
        <p:nvSpPr>
          <p:cNvPr id="7" name="Shape 7"/>
          <p:cNvSpPr>
            <a:spLocks noGrp="1"/>
          </p:cNvSpPr>
          <p:nvPr>
            <p:ph type="body" idx="1"/>
          </p:nvPr>
        </p:nvSpPr>
        <p:spPr>
          <a:xfrm>
            <a:off x="457200" y="1600200"/>
            <a:ext cx="8229600" cy="5257800"/>
          </a:xfrm>
          <a:prstGeom prst="rect">
            <a:avLst/>
          </a:prstGeom>
          <a:ln w="12700">
            <a:miter lim="400000"/>
          </a:ln>
        </p:spPr>
        <p:txBody>
          <a:bodyPr lIns="0" tIns="0" rIns="0" bIns="0"/>
          <a:lstStyle/>
          <a:p>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ransition xmlns:p14="http://schemas.microsoft.com/office/powerpoint/2010/main" spd="med"/>
  <p:txStyles>
    <p:titleStyle>
      <a:lvl1pPr marL="0" marR="0" indent="0" algn="l" defTabSz="914400" rtl="0" latinLnBrk="0">
        <a:lnSpc>
          <a:spcPct val="70000"/>
        </a:lnSpc>
        <a:spcBef>
          <a:spcPts val="0"/>
        </a:spcBef>
        <a:spcAft>
          <a:spcPts val="0"/>
        </a:spcAft>
        <a:buClrTx/>
        <a:buSzTx/>
        <a:buFontTx/>
        <a:buNone/>
        <a:tabLst/>
        <a:defRPr sz="5400" b="0" i="0" u="none" strike="noStrike" cap="none" spc="0" baseline="0">
          <a:ln>
            <a:noFill/>
          </a:ln>
          <a:solidFill>
            <a:srgbClr val="00338D"/>
          </a:solidFill>
          <a:uFillTx/>
          <a:latin typeface="KPMG Extralight"/>
          <a:ea typeface="KPMG Extralight"/>
          <a:cs typeface="KPMG Extralight"/>
          <a:sym typeface="KPMG Extralight"/>
        </a:defRPr>
      </a:lvl1pPr>
      <a:lvl2pPr marL="0" marR="0" indent="0" algn="l" defTabSz="914400" rtl="0" latinLnBrk="0">
        <a:lnSpc>
          <a:spcPct val="70000"/>
        </a:lnSpc>
        <a:spcBef>
          <a:spcPts val="0"/>
        </a:spcBef>
        <a:spcAft>
          <a:spcPts val="0"/>
        </a:spcAft>
        <a:buClrTx/>
        <a:buSzTx/>
        <a:buFontTx/>
        <a:buNone/>
        <a:tabLst/>
        <a:defRPr sz="5400" b="0" i="0" u="none" strike="noStrike" cap="none" spc="0" baseline="0">
          <a:ln>
            <a:noFill/>
          </a:ln>
          <a:solidFill>
            <a:srgbClr val="00338D"/>
          </a:solidFill>
          <a:uFillTx/>
          <a:latin typeface="KPMG Extralight"/>
          <a:ea typeface="KPMG Extralight"/>
          <a:cs typeface="KPMG Extralight"/>
          <a:sym typeface="KPMG Extralight"/>
        </a:defRPr>
      </a:lvl2pPr>
      <a:lvl3pPr marL="0" marR="0" indent="0" algn="l" defTabSz="914400" rtl="0" latinLnBrk="0">
        <a:lnSpc>
          <a:spcPct val="70000"/>
        </a:lnSpc>
        <a:spcBef>
          <a:spcPts val="0"/>
        </a:spcBef>
        <a:spcAft>
          <a:spcPts val="0"/>
        </a:spcAft>
        <a:buClrTx/>
        <a:buSzTx/>
        <a:buFontTx/>
        <a:buNone/>
        <a:tabLst/>
        <a:defRPr sz="5400" b="0" i="0" u="none" strike="noStrike" cap="none" spc="0" baseline="0">
          <a:ln>
            <a:noFill/>
          </a:ln>
          <a:solidFill>
            <a:srgbClr val="00338D"/>
          </a:solidFill>
          <a:uFillTx/>
          <a:latin typeface="KPMG Extralight"/>
          <a:ea typeface="KPMG Extralight"/>
          <a:cs typeface="KPMG Extralight"/>
          <a:sym typeface="KPMG Extralight"/>
        </a:defRPr>
      </a:lvl3pPr>
      <a:lvl4pPr marL="0" marR="0" indent="0" algn="l" defTabSz="914400" rtl="0" latinLnBrk="0">
        <a:lnSpc>
          <a:spcPct val="70000"/>
        </a:lnSpc>
        <a:spcBef>
          <a:spcPts val="0"/>
        </a:spcBef>
        <a:spcAft>
          <a:spcPts val="0"/>
        </a:spcAft>
        <a:buClrTx/>
        <a:buSzTx/>
        <a:buFontTx/>
        <a:buNone/>
        <a:tabLst/>
        <a:defRPr sz="5400" b="0" i="0" u="none" strike="noStrike" cap="none" spc="0" baseline="0">
          <a:ln>
            <a:noFill/>
          </a:ln>
          <a:solidFill>
            <a:srgbClr val="00338D"/>
          </a:solidFill>
          <a:uFillTx/>
          <a:latin typeface="KPMG Extralight"/>
          <a:ea typeface="KPMG Extralight"/>
          <a:cs typeface="KPMG Extralight"/>
          <a:sym typeface="KPMG Extralight"/>
        </a:defRPr>
      </a:lvl4pPr>
      <a:lvl5pPr marL="0" marR="0" indent="0" algn="l" defTabSz="914400" rtl="0" latinLnBrk="0">
        <a:lnSpc>
          <a:spcPct val="70000"/>
        </a:lnSpc>
        <a:spcBef>
          <a:spcPts val="0"/>
        </a:spcBef>
        <a:spcAft>
          <a:spcPts val="0"/>
        </a:spcAft>
        <a:buClrTx/>
        <a:buSzTx/>
        <a:buFontTx/>
        <a:buNone/>
        <a:tabLst/>
        <a:defRPr sz="5400" b="0" i="0" u="none" strike="noStrike" cap="none" spc="0" baseline="0">
          <a:ln>
            <a:noFill/>
          </a:ln>
          <a:solidFill>
            <a:srgbClr val="00338D"/>
          </a:solidFill>
          <a:uFillTx/>
          <a:latin typeface="KPMG Extralight"/>
          <a:ea typeface="KPMG Extralight"/>
          <a:cs typeface="KPMG Extralight"/>
          <a:sym typeface="KPMG Extralight"/>
        </a:defRPr>
      </a:lvl5pPr>
      <a:lvl6pPr marL="0" marR="0" indent="0" algn="l" defTabSz="914400" rtl="0" latinLnBrk="0">
        <a:lnSpc>
          <a:spcPct val="70000"/>
        </a:lnSpc>
        <a:spcBef>
          <a:spcPts val="0"/>
        </a:spcBef>
        <a:spcAft>
          <a:spcPts val="0"/>
        </a:spcAft>
        <a:buClrTx/>
        <a:buSzTx/>
        <a:buFontTx/>
        <a:buNone/>
        <a:tabLst/>
        <a:defRPr sz="5400" b="0" i="0" u="none" strike="noStrike" cap="none" spc="0" baseline="0">
          <a:ln>
            <a:noFill/>
          </a:ln>
          <a:solidFill>
            <a:srgbClr val="00338D"/>
          </a:solidFill>
          <a:uFillTx/>
          <a:latin typeface="KPMG Extralight"/>
          <a:ea typeface="KPMG Extralight"/>
          <a:cs typeface="KPMG Extralight"/>
          <a:sym typeface="KPMG Extralight"/>
        </a:defRPr>
      </a:lvl6pPr>
      <a:lvl7pPr marL="0" marR="0" indent="0" algn="l" defTabSz="914400" rtl="0" latinLnBrk="0">
        <a:lnSpc>
          <a:spcPct val="70000"/>
        </a:lnSpc>
        <a:spcBef>
          <a:spcPts val="0"/>
        </a:spcBef>
        <a:spcAft>
          <a:spcPts val="0"/>
        </a:spcAft>
        <a:buClrTx/>
        <a:buSzTx/>
        <a:buFontTx/>
        <a:buNone/>
        <a:tabLst/>
        <a:defRPr sz="5400" b="0" i="0" u="none" strike="noStrike" cap="none" spc="0" baseline="0">
          <a:ln>
            <a:noFill/>
          </a:ln>
          <a:solidFill>
            <a:srgbClr val="00338D"/>
          </a:solidFill>
          <a:uFillTx/>
          <a:latin typeface="KPMG Extralight"/>
          <a:ea typeface="KPMG Extralight"/>
          <a:cs typeface="KPMG Extralight"/>
          <a:sym typeface="KPMG Extralight"/>
        </a:defRPr>
      </a:lvl7pPr>
      <a:lvl8pPr marL="0" marR="0" indent="0" algn="l" defTabSz="914400" rtl="0" latinLnBrk="0">
        <a:lnSpc>
          <a:spcPct val="70000"/>
        </a:lnSpc>
        <a:spcBef>
          <a:spcPts val="0"/>
        </a:spcBef>
        <a:spcAft>
          <a:spcPts val="0"/>
        </a:spcAft>
        <a:buClrTx/>
        <a:buSzTx/>
        <a:buFontTx/>
        <a:buNone/>
        <a:tabLst/>
        <a:defRPr sz="5400" b="0" i="0" u="none" strike="noStrike" cap="none" spc="0" baseline="0">
          <a:ln>
            <a:noFill/>
          </a:ln>
          <a:solidFill>
            <a:srgbClr val="00338D"/>
          </a:solidFill>
          <a:uFillTx/>
          <a:latin typeface="KPMG Extralight"/>
          <a:ea typeface="KPMG Extralight"/>
          <a:cs typeface="KPMG Extralight"/>
          <a:sym typeface="KPMG Extralight"/>
        </a:defRPr>
      </a:lvl8pPr>
      <a:lvl9pPr marL="0" marR="0" indent="0" algn="l" defTabSz="914400" rtl="0" latinLnBrk="0">
        <a:lnSpc>
          <a:spcPct val="70000"/>
        </a:lnSpc>
        <a:spcBef>
          <a:spcPts val="0"/>
        </a:spcBef>
        <a:spcAft>
          <a:spcPts val="0"/>
        </a:spcAft>
        <a:buClrTx/>
        <a:buSzTx/>
        <a:buFontTx/>
        <a:buNone/>
        <a:tabLst/>
        <a:defRPr sz="5400" b="0" i="0" u="none" strike="noStrike" cap="none" spc="0" baseline="0">
          <a:ln>
            <a:noFill/>
          </a:ln>
          <a:solidFill>
            <a:srgbClr val="00338D"/>
          </a:solidFill>
          <a:uFillTx/>
          <a:latin typeface="KPMG Extralight"/>
          <a:ea typeface="KPMG Extralight"/>
          <a:cs typeface="KPMG Extralight"/>
          <a:sym typeface="KPMG Extralight"/>
        </a:defRPr>
      </a:lvl9pPr>
    </p:titleStyle>
    <p:bodyStyle>
      <a:lvl1pPr marL="0" marR="0" indent="0" algn="l" defTabSz="914400" rtl="0" latinLnBrk="0">
        <a:lnSpc>
          <a:spcPct val="100000"/>
        </a:lnSpc>
        <a:spcBef>
          <a:spcPts val="600"/>
        </a:spcBef>
        <a:spcAft>
          <a:spcPts val="0"/>
        </a:spcAft>
        <a:buClrTx/>
        <a:buSzTx/>
        <a:buFontTx/>
        <a:buNone/>
        <a:tabLst/>
        <a:defRPr sz="1500" b="1" i="0" u="none" strike="noStrike" cap="none" spc="0" baseline="0">
          <a:ln>
            <a:noFill/>
          </a:ln>
          <a:solidFill>
            <a:srgbClr val="00338D"/>
          </a:solidFill>
          <a:uFillTx/>
          <a:latin typeface="Arial"/>
          <a:ea typeface="Arial"/>
          <a:cs typeface="Arial"/>
          <a:sym typeface="Arial"/>
        </a:defRPr>
      </a:lvl1pPr>
      <a:lvl2pPr marL="0" marR="0" indent="0" algn="l" defTabSz="914400" rtl="0" latinLnBrk="0">
        <a:lnSpc>
          <a:spcPct val="100000"/>
        </a:lnSpc>
        <a:spcBef>
          <a:spcPts val="600"/>
        </a:spcBef>
        <a:spcAft>
          <a:spcPts val="0"/>
        </a:spcAft>
        <a:buClrTx/>
        <a:buSzTx/>
        <a:buFontTx/>
        <a:buNone/>
        <a:tabLst/>
        <a:defRPr sz="1500" b="1" i="0" u="none" strike="noStrike" cap="none" spc="0" baseline="0">
          <a:ln>
            <a:noFill/>
          </a:ln>
          <a:solidFill>
            <a:srgbClr val="00338D"/>
          </a:solidFill>
          <a:uFillTx/>
          <a:latin typeface="Arial"/>
          <a:ea typeface="Arial"/>
          <a:cs typeface="Arial"/>
          <a:sym typeface="Arial"/>
        </a:defRPr>
      </a:lvl2pPr>
      <a:lvl3pPr marL="284400" marR="0" indent="-284400" algn="l" defTabSz="914400" rtl="0" latinLnBrk="0">
        <a:lnSpc>
          <a:spcPct val="100000"/>
        </a:lnSpc>
        <a:spcBef>
          <a:spcPts val="600"/>
        </a:spcBef>
        <a:spcAft>
          <a:spcPts val="0"/>
        </a:spcAft>
        <a:buClrTx/>
        <a:buSzPct val="100000"/>
        <a:buFontTx/>
        <a:buChar char="—"/>
        <a:tabLst/>
        <a:defRPr sz="1500" b="1" i="0" u="none" strike="noStrike" cap="none" spc="0" baseline="0">
          <a:ln>
            <a:noFill/>
          </a:ln>
          <a:solidFill>
            <a:srgbClr val="00338D"/>
          </a:solidFill>
          <a:uFillTx/>
          <a:latin typeface="Arial"/>
          <a:ea typeface="Arial"/>
          <a:cs typeface="Arial"/>
          <a:sym typeface="Arial"/>
        </a:defRPr>
      </a:lvl3pPr>
      <a:lvl4pPr marL="576000" marR="0" indent="-230400" algn="l" defTabSz="914400" rtl="0" latinLnBrk="0">
        <a:lnSpc>
          <a:spcPct val="100000"/>
        </a:lnSpc>
        <a:spcBef>
          <a:spcPts val="600"/>
        </a:spcBef>
        <a:spcAft>
          <a:spcPts val="0"/>
        </a:spcAft>
        <a:buClrTx/>
        <a:buSzPct val="100000"/>
        <a:buFontTx/>
        <a:buChar char="-"/>
        <a:tabLst/>
        <a:defRPr sz="1500" b="1" i="0" u="none" strike="noStrike" cap="none" spc="0" baseline="0">
          <a:ln>
            <a:noFill/>
          </a:ln>
          <a:solidFill>
            <a:srgbClr val="00338D"/>
          </a:solidFill>
          <a:uFillTx/>
          <a:latin typeface="Arial"/>
          <a:ea typeface="Arial"/>
          <a:cs typeface="Arial"/>
          <a:sym typeface="Arial"/>
        </a:defRPr>
      </a:lvl4pPr>
      <a:lvl5pPr marL="824399" marR="0" indent="-284399" algn="l" defTabSz="914400" rtl="0" latinLnBrk="0">
        <a:lnSpc>
          <a:spcPct val="100000"/>
        </a:lnSpc>
        <a:spcBef>
          <a:spcPts val="600"/>
        </a:spcBef>
        <a:spcAft>
          <a:spcPts val="0"/>
        </a:spcAft>
        <a:buClrTx/>
        <a:buSzPct val="100000"/>
        <a:buFontTx/>
        <a:buChar char="—"/>
        <a:tabLst/>
        <a:defRPr sz="1500" b="1" i="0" u="none" strike="noStrike" cap="none" spc="0" baseline="0">
          <a:ln>
            <a:noFill/>
          </a:ln>
          <a:solidFill>
            <a:srgbClr val="00338D"/>
          </a:solidFill>
          <a:uFillTx/>
          <a:latin typeface="Arial"/>
          <a:ea typeface="Arial"/>
          <a:cs typeface="Arial"/>
          <a:sym typeface="Arial"/>
        </a:defRPr>
      </a:lvl5pPr>
      <a:lvl6pPr marL="1098000" marR="0" indent="-230399" algn="l" defTabSz="914400" rtl="0" latinLnBrk="0">
        <a:lnSpc>
          <a:spcPct val="100000"/>
        </a:lnSpc>
        <a:spcBef>
          <a:spcPts val="600"/>
        </a:spcBef>
        <a:spcAft>
          <a:spcPts val="0"/>
        </a:spcAft>
        <a:buClrTx/>
        <a:buSzPct val="100000"/>
        <a:buFontTx/>
        <a:buChar char="-"/>
        <a:tabLst/>
        <a:defRPr sz="1500" b="1" i="0" u="none" strike="noStrike" cap="none" spc="0" baseline="0">
          <a:ln>
            <a:noFill/>
          </a:ln>
          <a:solidFill>
            <a:srgbClr val="00338D"/>
          </a:solidFill>
          <a:uFillTx/>
          <a:latin typeface="Arial"/>
          <a:ea typeface="Arial"/>
          <a:cs typeface="Arial"/>
          <a:sym typeface="Arial"/>
        </a:defRPr>
      </a:lvl6pPr>
      <a:lvl7pPr marL="1371600" marR="0" indent="-284399" algn="l" defTabSz="914400" rtl="0" latinLnBrk="0">
        <a:lnSpc>
          <a:spcPct val="100000"/>
        </a:lnSpc>
        <a:spcBef>
          <a:spcPts val="600"/>
        </a:spcBef>
        <a:spcAft>
          <a:spcPts val="0"/>
        </a:spcAft>
        <a:buClrTx/>
        <a:buSzPct val="100000"/>
        <a:buFontTx/>
        <a:buChar char="—"/>
        <a:tabLst/>
        <a:defRPr sz="1500" b="1" i="0" u="none" strike="noStrike" cap="none" spc="0" baseline="0">
          <a:ln>
            <a:noFill/>
          </a:ln>
          <a:solidFill>
            <a:srgbClr val="00338D"/>
          </a:solidFill>
          <a:uFillTx/>
          <a:latin typeface="Arial"/>
          <a:ea typeface="Arial"/>
          <a:cs typeface="Arial"/>
          <a:sym typeface="Arial"/>
        </a:defRPr>
      </a:lvl7pPr>
      <a:lvl8pPr marL="1645199" marR="0" indent="-228600" algn="l" defTabSz="914400" rtl="0" latinLnBrk="0">
        <a:lnSpc>
          <a:spcPct val="100000"/>
        </a:lnSpc>
        <a:spcBef>
          <a:spcPts val="600"/>
        </a:spcBef>
        <a:spcAft>
          <a:spcPts val="0"/>
        </a:spcAft>
        <a:buClrTx/>
        <a:buSzPct val="100000"/>
        <a:buFontTx/>
        <a:buChar char="-"/>
        <a:tabLst/>
        <a:defRPr sz="1500" b="1" i="0" u="none" strike="noStrike" cap="none" spc="0" baseline="0">
          <a:ln>
            <a:noFill/>
          </a:ln>
          <a:solidFill>
            <a:srgbClr val="00338D"/>
          </a:solidFill>
          <a:uFillTx/>
          <a:latin typeface="Arial"/>
          <a:ea typeface="Arial"/>
          <a:cs typeface="Arial"/>
          <a:sym typeface="Arial"/>
        </a:defRPr>
      </a:lvl8pPr>
      <a:lvl9pPr marL="3848100" marR="0" indent="-190500" algn="l" defTabSz="914400" rtl="0" latinLnBrk="0">
        <a:lnSpc>
          <a:spcPct val="100000"/>
        </a:lnSpc>
        <a:spcBef>
          <a:spcPts val="600"/>
        </a:spcBef>
        <a:spcAft>
          <a:spcPts val="0"/>
        </a:spcAft>
        <a:buClrTx/>
        <a:buSzPct val="100000"/>
        <a:buFontTx/>
        <a:buChar char="•"/>
        <a:tabLst/>
        <a:defRPr sz="1500" b="1" i="0" u="none" strike="noStrike" cap="none" spc="0" baseline="0">
          <a:ln>
            <a:noFill/>
          </a:ln>
          <a:solidFill>
            <a:srgbClr val="00338D"/>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 name="image5.jpg"/>
          <p:cNvPicPr>
            <a:picLocks noChangeAspect="1"/>
          </p:cNvPicPr>
          <p:nvPr/>
        </p:nvPicPr>
        <p:blipFill>
          <a:blip r:embed="rId2">
            <a:extLst/>
          </a:blip>
          <a:srcRect l="17080" t="4352" r="599"/>
          <a:stretch>
            <a:fillRect/>
          </a:stretch>
        </p:blipFill>
        <p:spPr>
          <a:xfrm>
            <a:off x="290458" y="0"/>
            <a:ext cx="8853542" cy="6858000"/>
          </a:xfrm>
          <a:prstGeom prst="rect">
            <a:avLst/>
          </a:prstGeom>
          <a:ln w="12700">
            <a:miter lim="400000"/>
          </a:ln>
        </p:spPr>
      </p:pic>
      <p:sp>
        <p:nvSpPr>
          <p:cNvPr id="408" name="Shape 408"/>
          <p:cNvSpPr/>
          <p:nvPr/>
        </p:nvSpPr>
        <p:spPr>
          <a:xfrm>
            <a:off x="-1" y="0"/>
            <a:ext cx="1587732" cy="6858001"/>
          </a:xfrm>
          <a:prstGeom prst="rect">
            <a:avLst/>
          </a:prstGeom>
          <a:solidFill>
            <a:srgbClr val="00338D"/>
          </a:solidFill>
          <a:ln w="12700">
            <a:miter lim="400000"/>
          </a:ln>
        </p:spPr>
        <p:txBody>
          <a:bodyPr lIns="54610" tIns="54610" rIns="54610" bIns="54610"/>
          <a:lstStyle/>
          <a:p>
            <a:endParaRPr/>
          </a:p>
        </p:txBody>
      </p:sp>
      <p:sp>
        <p:nvSpPr>
          <p:cNvPr id="409" name="Shape 409"/>
          <p:cNvSpPr>
            <a:spLocks noGrp="1"/>
          </p:cNvSpPr>
          <p:nvPr>
            <p:ph type="ctrTitle"/>
          </p:nvPr>
        </p:nvSpPr>
        <p:spPr>
          <a:xfrm>
            <a:off x="2104964" y="1417258"/>
            <a:ext cx="6192001" cy="3510002"/>
          </a:xfrm>
          <a:prstGeom prst="rect">
            <a:avLst/>
          </a:prstGeom>
        </p:spPr>
        <p:txBody>
          <a:bodyPr/>
          <a:lstStyle/>
          <a:p>
            <a:pPr defTabSz="612648">
              <a:defRPr sz="6030"/>
            </a:pPr>
            <a:r>
              <a:rPr dirty="0"/>
              <a:t>Hong Kong Trust Industry Spotlight:</a:t>
            </a:r>
            <a:br>
              <a:rPr dirty="0"/>
            </a:br>
            <a:r>
              <a:rPr dirty="0"/>
              <a:t/>
            </a:r>
            <a:br>
              <a:rPr dirty="0"/>
            </a:br>
            <a:r>
              <a:rPr dirty="0"/>
              <a:t/>
            </a:r>
            <a:br>
              <a:rPr dirty="0"/>
            </a:br>
            <a:endParaRPr dirty="0"/>
          </a:p>
        </p:txBody>
      </p:sp>
      <p:sp>
        <p:nvSpPr>
          <p:cNvPr id="410" name="Shape 410"/>
          <p:cNvSpPr>
            <a:spLocks noGrp="1"/>
          </p:cNvSpPr>
          <p:nvPr>
            <p:ph type="subTitle" sz="quarter" idx="1"/>
          </p:nvPr>
        </p:nvSpPr>
        <p:spPr>
          <a:xfrm>
            <a:off x="2105771" y="5279559"/>
            <a:ext cx="6163201" cy="216001"/>
          </a:xfrm>
          <a:prstGeom prst="rect">
            <a:avLst/>
          </a:prstGeom>
        </p:spPr>
        <p:txBody>
          <a:bodyPr>
            <a:noAutofit/>
          </a:bodyPr>
          <a:lstStyle/>
          <a:p>
            <a:pPr defTabSz="365760">
              <a:spcBef>
                <a:spcPts val="200"/>
              </a:spcBef>
              <a:defRPr sz="440"/>
            </a:pPr>
            <a:r>
              <a:rPr sz="1200" dirty="0" smtClean="0"/>
              <a:t>October </a:t>
            </a:r>
            <a:r>
              <a:rPr sz="1200" dirty="0"/>
              <a:t>2017</a:t>
            </a:r>
          </a:p>
        </p:txBody>
      </p:sp>
      <p:sp>
        <p:nvSpPr>
          <p:cNvPr id="411" name="Shape 411"/>
          <p:cNvSpPr/>
          <p:nvPr/>
        </p:nvSpPr>
        <p:spPr>
          <a:xfrm>
            <a:off x="2041315" y="2883399"/>
            <a:ext cx="3533811"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00338D"/>
                </a:solidFill>
              </a:defRPr>
            </a:lvl1pPr>
          </a:lstStyle>
          <a:p>
            <a:r>
              <a:rPr dirty="0"/>
              <a:t>Enhancing its competitive edge</a:t>
            </a:r>
          </a:p>
        </p:txBody>
      </p:sp>
      <p:sp>
        <p:nvSpPr>
          <p:cNvPr id="412" name="Shape 412"/>
          <p:cNvSpPr/>
          <p:nvPr/>
        </p:nvSpPr>
        <p:spPr>
          <a:xfrm>
            <a:off x="2111462" y="784800"/>
            <a:ext cx="777601" cy="316801"/>
          </a:xfrm>
          <a:custGeom>
            <a:avLst/>
            <a:gdLst/>
            <a:ahLst/>
            <a:cxnLst>
              <a:cxn ang="0">
                <a:pos x="wd2" y="hd2"/>
              </a:cxn>
              <a:cxn ang="5400000">
                <a:pos x="wd2" y="hd2"/>
              </a:cxn>
              <a:cxn ang="10800000">
                <a:pos x="wd2" y="hd2"/>
              </a:cxn>
              <a:cxn ang="16200000">
                <a:pos x="wd2" y="hd2"/>
              </a:cxn>
            </a:cxnLst>
            <a:rect l="0" t="0" r="r" b="b"/>
            <a:pathLst>
              <a:path w="21600" h="21600" extrusionOk="0">
                <a:moveTo>
                  <a:pt x="21447" y="16484"/>
                </a:moveTo>
                <a:cubicBezTo>
                  <a:pt x="20302" y="16484"/>
                  <a:pt x="20302" y="16484"/>
                  <a:pt x="20302" y="16484"/>
                </a:cubicBezTo>
                <a:cubicBezTo>
                  <a:pt x="20531" y="14589"/>
                  <a:pt x="20531" y="14589"/>
                  <a:pt x="20531" y="14589"/>
                </a:cubicBezTo>
                <a:cubicBezTo>
                  <a:pt x="18242" y="14589"/>
                  <a:pt x="18242" y="14589"/>
                  <a:pt x="18242" y="14589"/>
                </a:cubicBezTo>
                <a:cubicBezTo>
                  <a:pt x="18089" y="16484"/>
                  <a:pt x="18089" y="16484"/>
                  <a:pt x="18089" y="16484"/>
                </a:cubicBezTo>
                <a:cubicBezTo>
                  <a:pt x="16944" y="16484"/>
                  <a:pt x="16944" y="16484"/>
                  <a:pt x="16944" y="16484"/>
                </a:cubicBezTo>
                <a:cubicBezTo>
                  <a:pt x="16944" y="16105"/>
                  <a:pt x="16944" y="16105"/>
                  <a:pt x="16944" y="16105"/>
                </a:cubicBezTo>
                <a:cubicBezTo>
                  <a:pt x="17020" y="15916"/>
                  <a:pt x="17020" y="15726"/>
                  <a:pt x="17020" y="15347"/>
                </a:cubicBezTo>
                <a:cubicBezTo>
                  <a:pt x="17249" y="13453"/>
                  <a:pt x="17784" y="11368"/>
                  <a:pt x="18623" y="11368"/>
                </a:cubicBezTo>
                <a:cubicBezTo>
                  <a:pt x="19005" y="11368"/>
                  <a:pt x="19387" y="11747"/>
                  <a:pt x="19310" y="13074"/>
                </a:cubicBezTo>
                <a:cubicBezTo>
                  <a:pt x="20684" y="13074"/>
                  <a:pt x="20684" y="13074"/>
                  <a:pt x="20684" y="13074"/>
                </a:cubicBezTo>
                <a:cubicBezTo>
                  <a:pt x="20760" y="12505"/>
                  <a:pt x="20837" y="11558"/>
                  <a:pt x="20531" y="10611"/>
                </a:cubicBezTo>
                <a:cubicBezTo>
                  <a:pt x="20302" y="9663"/>
                  <a:pt x="19692" y="9095"/>
                  <a:pt x="18929" y="9095"/>
                </a:cubicBezTo>
                <a:cubicBezTo>
                  <a:pt x="18394" y="9095"/>
                  <a:pt x="17631" y="9474"/>
                  <a:pt x="16944" y="10421"/>
                </a:cubicBezTo>
                <a:cubicBezTo>
                  <a:pt x="16944" y="379"/>
                  <a:pt x="16944" y="379"/>
                  <a:pt x="16944" y="379"/>
                </a:cubicBezTo>
                <a:cubicBezTo>
                  <a:pt x="21447" y="379"/>
                  <a:pt x="21447" y="379"/>
                  <a:pt x="21447" y="379"/>
                </a:cubicBezTo>
                <a:cubicBezTo>
                  <a:pt x="21447" y="16484"/>
                  <a:pt x="21447" y="16484"/>
                  <a:pt x="21447" y="16484"/>
                </a:cubicBezTo>
                <a:cubicBezTo>
                  <a:pt x="21447" y="16484"/>
                  <a:pt x="21447" y="16484"/>
                  <a:pt x="21447" y="16484"/>
                </a:cubicBezTo>
                <a:close/>
                <a:moveTo>
                  <a:pt x="18776" y="19137"/>
                </a:moveTo>
                <a:cubicBezTo>
                  <a:pt x="18547" y="19326"/>
                  <a:pt x="18318" y="19326"/>
                  <a:pt x="18089" y="19326"/>
                </a:cubicBezTo>
                <a:cubicBezTo>
                  <a:pt x="17402" y="19326"/>
                  <a:pt x="16944" y="18568"/>
                  <a:pt x="16944" y="16863"/>
                </a:cubicBezTo>
                <a:cubicBezTo>
                  <a:pt x="19005" y="16863"/>
                  <a:pt x="19005" y="16863"/>
                  <a:pt x="19005" y="16863"/>
                </a:cubicBezTo>
                <a:cubicBezTo>
                  <a:pt x="18776" y="19137"/>
                  <a:pt x="18776" y="19137"/>
                  <a:pt x="18776" y="19137"/>
                </a:cubicBezTo>
                <a:cubicBezTo>
                  <a:pt x="18776" y="19137"/>
                  <a:pt x="18776" y="19137"/>
                  <a:pt x="18776" y="19137"/>
                </a:cubicBezTo>
                <a:close/>
                <a:moveTo>
                  <a:pt x="16257" y="10042"/>
                </a:moveTo>
                <a:cubicBezTo>
                  <a:pt x="16257" y="12316"/>
                  <a:pt x="16257" y="12316"/>
                  <a:pt x="16257" y="12316"/>
                </a:cubicBezTo>
                <a:cubicBezTo>
                  <a:pt x="15952" y="13453"/>
                  <a:pt x="15723" y="14589"/>
                  <a:pt x="15647" y="15537"/>
                </a:cubicBezTo>
                <a:cubicBezTo>
                  <a:pt x="15570" y="15726"/>
                  <a:pt x="15570" y="16105"/>
                  <a:pt x="15570" y="16484"/>
                </a:cubicBezTo>
                <a:cubicBezTo>
                  <a:pt x="14883" y="16484"/>
                  <a:pt x="14883" y="16484"/>
                  <a:pt x="14883" y="16484"/>
                </a:cubicBezTo>
                <a:cubicBezTo>
                  <a:pt x="15494" y="9853"/>
                  <a:pt x="15494" y="9853"/>
                  <a:pt x="15494" y="9853"/>
                </a:cubicBezTo>
                <a:cubicBezTo>
                  <a:pt x="13586" y="9853"/>
                  <a:pt x="13586" y="9853"/>
                  <a:pt x="13586" y="9853"/>
                </a:cubicBezTo>
                <a:cubicBezTo>
                  <a:pt x="11907" y="16484"/>
                  <a:pt x="11907" y="16484"/>
                  <a:pt x="11907" y="16484"/>
                </a:cubicBezTo>
                <a:cubicBezTo>
                  <a:pt x="11754" y="16484"/>
                  <a:pt x="11754" y="16484"/>
                  <a:pt x="11754" y="16484"/>
                </a:cubicBezTo>
                <a:cubicBezTo>
                  <a:pt x="11754" y="379"/>
                  <a:pt x="11754" y="379"/>
                  <a:pt x="11754" y="379"/>
                </a:cubicBezTo>
                <a:cubicBezTo>
                  <a:pt x="16257" y="379"/>
                  <a:pt x="16257" y="379"/>
                  <a:pt x="16257" y="379"/>
                </a:cubicBezTo>
                <a:cubicBezTo>
                  <a:pt x="16257" y="10042"/>
                  <a:pt x="16257" y="10042"/>
                  <a:pt x="16257" y="10042"/>
                </a:cubicBezTo>
                <a:cubicBezTo>
                  <a:pt x="16257" y="10042"/>
                  <a:pt x="16257" y="10042"/>
                  <a:pt x="16257" y="10042"/>
                </a:cubicBezTo>
                <a:close/>
                <a:moveTo>
                  <a:pt x="13739" y="16484"/>
                </a:moveTo>
                <a:cubicBezTo>
                  <a:pt x="13052" y="16484"/>
                  <a:pt x="13052" y="16484"/>
                  <a:pt x="13052" y="16484"/>
                </a:cubicBezTo>
                <a:cubicBezTo>
                  <a:pt x="14120" y="12505"/>
                  <a:pt x="14120" y="12505"/>
                  <a:pt x="14120" y="12505"/>
                </a:cubicBezTo>
                <a:cubicBezTo>
                  <a:pt x="13739" y="16484"/>
                  <a:pt x="13739" y="16484"/>
                  <a:pt x="13739" y="16484"/>
                </a:cubicBezTo>
                <a:cubicBezTo>
                  <a:pt x="13739" y="16484"/>
                  <a:pt x="13739" y="16484"/>
                  <a:pt x="13739" y="16484"/>
                </a:cubicBezTo>
                <a:close/>
                <a:moveTo>
                  <a:pt x="11067" y="9853"/>
                </a:moveTo>
                <a:cubicBezTo>
                  <a:pt x="9922" y="9853"/>
                  <a:pt x="9922" y="9853"/>
                  <a:pt x="9922" y="9853"/>
                </a:cubicBezTo>
                <a:cubicBezTo>
                  <a:pt x="9159" y="16484"/>
                  <a:pt x="9159" y="16484"/>
                  <a:pt x="9159" y="16484"/>
                </a:cubicBezTo>
                <a:cubicBezTo>
                  <a:pt x="7938" y="16484"/>
                  <a:pt x="7938" y="16484"/>
                  <a:pt x="7938" y="16484"/>
                </a:cubicBezTo>
                <a:cubicBezTo>
                  <a:pt x="8548" y="15916"/>
                  <a:pt x="8930" y="14779"/>
                  <a:pt x="9083" y="13263"/>
                </a:cubicBezTo>
                <a:cubicBezTo>
                  <a:pt x="9159" y="12126"/>
                  <a:pt x="9083" y="11179"/>
                  <a:pt x="8930" y="10611"/>
                </a:cubicBezTo>
                <a:cubicBezTo>
                  <a:pt x="8625" y="9663"/>
                  <a:pt x="8014" y="9853"/>
                  <a:pt x="7480" y="9853"/>
                </a:cubicBezTo>
                <a:cubicBezTo>
                  <a:pt x="7404" y="9853"/>
                  <a:pt x="6564" y="9853"/>
                  <a:pt x="6564" y="9853"/>
                </a:cubicBezTo>
                <a:cubicBezTo>
                  <a:pt x="6564" y="379"/>
                  <a:pt x="6564" y="379"/>
                  <a:pt x="6564" y="379"/>
                </a:cubicBezTo>
                <a:cubicBezTo>
                  <a:pt x="11067" y="379"/>
                  <a:pt x="11067" y="379"/>
                  <a:pt x="11067" y="379"/>
                </a:cubicBezTo>
                <a:cubicBezTo>
                  <a:pt x="11067" y="9853"/>
                  <a:pt x="11067" y="9853"/>
                  <a:pt x="11067" y="9853"/>
                </a:cubicBezTo>
                <a:cubicBezTo>
                  <a:pt x="11067" y="9853"/>
                  <a:pt x="11067" y="9853"/>
                  <a:pt x="11067" y="9853"/>
                </a:cubicBezTo>
                <a:close/>
                <a:moveTo>
                  <a:pt x="10304" y="16484"/>
                </a:moveTo>
                <a:cubicBezTo>
                  <a:pt x="10762" y="12316"/>
                  <a:pt x="10762" y="12316"/>
                  <a:pt x="10762" y="12316"/>
                </a:cubicBezTo>
                <a:cubicBezTo>
                  <a:pt x="10838" y="16484"/>
                  <a:pt x="10838" y="16484"/>
                  <a:pt x="10838" y="16484"/>
                </a:cubicBezTo>
                <a:cubicBezTo>
                  <a:pt x="10304" y="16484"/>
                  <a:pt x="10304" y="16484"/>
                  <a:pt x="10304" y="16484"/>
                </a:cubicBezTo>
                <a:cubicBezTo>
                  <a:pt x="10304" y="16484"/>
                  <a:pt x="10304" y="16484"/>
                  <a:pt x="10304" y="16484"/>
                </a:cubicBezTo>
                <a:close/>
                <a:moveTo>
                  <a:pt x="7098" y="14968"/>
                </a:moveTo>
                <a:cubicBezTo>
                  <a:pt x="7098" y="14968"/>
                  <a:pt x="7098" y="14968"/>
                  <a:pt x="7098" y="14968"/>
                </a:cubicBezTo>
                <a:cubicBezTo>
                  <a:pt x="7022" y="14968"/>
                  <a:pt x="6946" y="14968"/>
                  <a:pt x="6946" y="14968"/>
                </a:cubicBezTo>
                <a:cubicBezTo>
                  <a:pt x="6869" y="14968"/>
                  <a:pt x="6793" y="14968"/>
                  <a:pt x="6793" y="14968"/>
                </a:cubicBezTo>
                <a:cubicBezTo>
                  <a:pt x="6488" y="14968"/>
                  <a:pt x="6488" y="14968"/>
                  <a:pt x="6488" y="14968"/>
                </a:cubicBezTo>
                <a:cubicBezTo>
                  <a:pt x="6640" y="13642"/>
                  <a:pt x="6640" y="13642"/>
                  <a:pt x="6640" y="13642"/>
                </a:cubicBezTo>
                <a:cubicBezTo>
                  <a:pt x="6640" y="13074"/>
                  <a:pt x="6640" y="13074"/>
                  <a:pt x="6640" y="13074"/>
                </a:cubicBezTo>
                <a:cubicBezTo>
                  <a:pt x="6793" y="11747"/>
                  <a:pt x="6793" y="11747"/>
                  <a:pt x="6793" y="11747"/>
                </a:cubicBezTo>
                <a:cubicBezTo>
                  <a:pt x="6869" y="11747"/>
                  <a:pt x="6946" y="11747"/>
                  <a:pt x="7022" y="11747"/>
                </a:cubicBezTo>
                <a:cubicBezTo>
                  <a:pt x="7251" y="11747"/>
                  <a:pt x="7251" y="11747"/>
                  <a:pt x="7251" y="11747"/>
                </a:cubicBezTo>
                <a:cubicBezTo>
                  <a:pt x="7633" y="11747"/>
                  <a:pt x="7861" y="11747"/>
                  <a:pt x="7938" y="11937"/>
                </a:cubicBezTo>
                <a:cubicBezTo>
                  <a:pt x="8014" y="12316"/>
                  <a:pt x="8014" y="12695"/>
                  <a:pt x="7938" y="13263"/>
                </a:cubicBezTo>
                <a:cubicBezTo>
                  <a:pt x="7785" y="14211"/>
                  <a:pt x="7633" y="14779"/>
                  <a:pt x="7098" y="14968"/>
                </a:cubicBezTo>
                <a:moveTo>
                  <a:pt x="5801" y="10421"/>
                </a:moveTo>
                <a:cubicBezTo>
                  <a:pt x="5724" y="10989"/>
                  <a:pt x="5724" y="10989"/>
                  <a:pt x="5724" y="10989"/>
                </a:cubicBezTo>
                <a:cubicBezTo>
                  <a:pt x="5114" y="16295"/>
                  <a:pt x="5114" y="16295"/>
                  <a:pt x="5114" y="16295"/>
                </a:cubicBezTo>
                <a:cubicBezTo>
                  <a:pt x="5114" y="16484"/>
                  <a:pt x="5114" y="16484"/>
                  <a:pt x="5114" y="16484"/>
                </a:cubicBezTo>
                <a:cubicBezTo>
                  <a:pt x="2977" y="16484"/>
                  <a:pt x="2977" y="16484"/>
                  <a:pt x="2977" y="16484"/>
                </a:cubicBezTo>
                <a:cubicBezTo>
                  <a:pt x="2824" y="15537"/>
                  <a:pt x="2824" y="15537"/>
                  <a:pt x="2824" y="15537"/>
                </a:cubicBezTo>
                <a:cubicBezTo>
                  <a:pt x="5114" y="9853"/>
                  <a:pt x="5114" y="9853"/>
                  <a:pt x="5114" y="9853"/>
                </a:cubicBezTo>
                <a:cubicBezTo>
                  <a:pt x="3664" y="9853"/>
                  <a:pt x="3664" y="9853"/>
                  <a:pt x="3664" y="9853"/>
                </a:cubicBezTo>
                <a:cubicBezTo>
                  <a:pt x="1908" y="14589"/>
                  <a:pt x="1908" y="14589"/>
                  <a:pt x="1908" y="14589"/>
                </a:cubicBezTo>
                <a:cubicBezTo>
                  <a:pt x="2442" y="9853"/>
                  <a:pt x="2442" y="9853"/>
                  <a:pt x="2442" y="9853"/>
                </a:cubicBezTo>
                <a:cubicBezTo>
                  <a:pt x="1374" y="9853"/>
                  <a:pt x="1374" y="9853"/>
                  <a:pt x="1374" y="9853"/>
                </a:cubicBezTo>
                <a:cubicBezTo>
                  <a:pt x="1374" y="379"/>
                  <a:pt x="1374" y="379"/>
                  <a:pt x="1374" y="379"/>
                </a:cubicBezTo>
                <a:cubicBezTo>
                  <a:pt x="5801" y="379"/>
                  <a:pt x="5801" y="379"/>
                  <a:pt x="5801" y="379"/>
                </a:cubicBezTo>
                <a:cubicBezTo>
                  <a:pt x="5801" y="10421"/>
                  <a:pt x="5801" y="10421"/>
                  <a:pt x="5801" y="10421"/>
                </a:cubicBezTo>
                <a:cubicBezTo>
                  <a:pt x="5801" y="10421"/>
                  <a:pt x="5801" y="10421"/>
                  <a:pt x="5801" y="10421"/>
                </a:cubicBezTo>
                <a:close/>
                <a:moveTo>
                  <a:pt x="1679" y="16484"/>
                </a:moveTo>
                <a:cubicBezTo>
                  <a:pt x="1679" y="16484"/>
                  <a:pt x="1679" y="16484"/>
                  <a:pt x="1679" y="16484"/>
                </a:cubicBezTo>
                <a:cubicBezTo>
                  <a:pt x="1679" y="16484"/>
                  <a:pt x="1679" y="16484"/>
                  <a:pt x="1679" y="16484"/>
                </a:cubicBezTo>
                <a:cubicBezTo>
                  <a:pt x="1679" y="16484"/>
                  <a:pt x="1679" y="16484"/>
                  <a:pt x="1679" y="16484"/>
                </a:cubicBezTo>
                <a:cubicBezTo>
                  <a:pt x="1679" y="16484"/>
                  <a:pt x="1679" y="16484"/>
                  <a:pt x="1679" y="16484"/>
                </a:cubicBezTo>
                <a:close/>
                <a:moveTo>
                  <a:pt x="16792" y="0"/>
                </a:moveTo>
                <a:cubicBezTo>
                  <a:pt x="16792" y="10800"/>
                  <a:pt x="16792" y="10800"/>
                  <a:pt x="16792" y="10800"/>
                </a:cubicBezTo>
                <a:cubicBezTo>
                  <a:pt x="16639" y="11179"/>
                  <a:pt x="16486" y="11368"/>
                  <a:pt x="16410" y="11747"/>
                </a:cubicBezTo>
                <a:cubicBezTo>
                  <a:pt x="16410" y="0"/>
                  <a:pt x="16410" y="0"/>
                  <a:pt x="16410" y="0"/>
                </a:cubicBezTo>
                <a:cubicBezTo>
                  <a:pt x="11601" y="0"/>
                  <a:pt x="11601" y="0"/>
                  <a:pt x="11601" y="0"/>
                </a:cubicBezTo>
                <a:cubicBezTo>
                  <a:pt x="11601" y="9853"/>
                  <a:pt x="11601" y="9853"/>
                  <a:pt x="11601" y="9853"/>
                </a:cubicBezTo>
                <a:cubicBezTo>
                  <a:pt x="11220" y="9853"/>
                  <a:pt x="11220" y="9853"/>
                  <a:pt x="11220" y="9853"/>
                </a:cubicBezTo>
                <a:cubicBezTo>
                  <a:pt x="11220" y="0"/>
                  <a:pt x="11220" y="0"/>
                  <a:pt x="11220" y="0"/>
                </a:cubicBezTo>
                <a:cubicBezTo>
                  <a:pt x="6411" y="0"/>
                  <a:pt x="6411" y="0"/>
                  <a:pt x="6411" y="0"/>
                </a:cubicBezTo>
                <a:cubicBezTo>
                  <a:pt x="6411" y="9853"/>
                  <a:pt x="6411" y="9853"/>
                  <a:pt x="6411" y="9853"/>
                </a:cubicBezTo>
                <a:cubicBezTo>
                  <a:pt x="6030" y="9853"/>
                  <a:pt x="6030" y="9853"/>
                  <a:pt x="6030" y="9853"/>
                </a:cubicBezTo>
                <a:cubicBezTo>
                  <a:pt x="6030" y="0"/>
                  <a:pt x="6030" y="0"/>
                  <a:pt x="6030" y="0"/>
                </a:cubicBezTo>
                <a:cubicBezTo>
                  <a:pt x="1221" y="0"/>
                  <a:pt x="1221" y="0"/>
                  <a:pt x="1221" y="0"/>
                </a:cubicBezTo>
                <a:cubicBezTo>
                  <a:pt x="1221" y="11179"/>
                  <a:pt x="1221" y="11179"/>
                  <a:pt x="1221" y="11179"/>
                </a:cubicBezTo>
                <a:cubicBezTo>
                  <a:pt x="0" y="21411"/>
                  <a:pt x="0" y="21411"/>
                  <a:pt x="0" y="21411"/>
                </a:cubicBezTo>
                <a:cubicBezTo>
                  <a:pt x="1069" y="21411"/>
                  <a:pt x="1069" y="21411"/>
                  <a:pt x="1069" y="21411"/>
                </a:cubicBezTo>
                <a:cubicBezTo>
                  <a:pt x="1603" y="16863"/>
                  <a:pt x="1603" y="16863"/>
                  <a:pt x="1603" y="16863"/>
                </a:cubicBezTo>
                <a:cubicBezTo>
                  <a:pt x="1755" y="16863"/>
                  <a:pt x="1755" y="16863"/>
                  <a:pt x="1755" y="16863"/>
                </a:cubicBezTo>
                <a:cubicBezTo>
                  <a:pt x="2671" y="21411"/>
                  <a:pt x="2671" y="21411"/>
                  <a:pt x="2671" y="21411"/>
                </a:cubicBezTo>
                <a:cubicBezTo>
                  <a:pt x="3969" y="21411"/>
                  <a:pt x="3969" y="21411"/>
                  <a:pt x="3969" y="21411"/>
                </a:cubicBezTo>
                <a:cubicBezTo>
                  <a:pt x="3053" y="16863"/>
                  <a:pt x="3053" y="16863"/>
                  <a:pt x="3053" y="16863"/>
                </a:cubicBezTo>
                <a:cubicBezTo>
                  <a:pt x="5037" y="16863"/>
                  <a:pt x="5037" y="16863"/>
                  <a:pt x="5037" y="16863"/>
                </a:cubicBezTo>
                <a:cubicBezTo>
                  <a:pt x="4503" y="21411"/>
                  <a:pt x="4503" y="21411"/>
                  <a:pt x="4503" y="21411"/>
                </a:cubicBezTo>
                <a:cubicBezTo>
                  <a:pt x="5648" y="21411"/>
                  <a:pt x="5648" y="21411"/>
                  <a:pt x="5648" y="21411"/>
                </a:cubicBezTo>
                <a:cubicBezTo>
                  <a:pt x="6182" y="16863"/>
                  <a:pt x="6182" y="16863"/>
                  <a:pt x="6182" y="16863"/>
                </a:cubicBezTo>
                <a:cubicBezTo>
                  <a:pt x="6488" y="16863"/>
                  <a:pt x="6488" y="16863"/>
                  <a:pt x="6488" y="16863"/>
                </a:cubicBezTo>
                <a:cubicBezTo>
                  <a:pt x="6488" y="16863"/>
                  <a:pt x="6488" y="16863"/>
                  <a:pt x="6488" y="16863"/>
                </a:cubicBezTo>
                <a:cubicBezTo>
                  <a:pt x="6869" y="16863"/>
                  <a:pt x="6869" y="16863"/>
                  <a:pt x="6869" y="16863"/>
                </a:cubicBezTo>
                <a:cubicBezTo>
                  <a:pt x="6869" y="16863"/>
                  <a:pt x="6869" y="16863"/>
                  <a:pt x="6869" y="16863"/>
                </a:cubicBezTo>
                <a:cubicBezTo>
                  <a:pt x="9083" y="16863"/>
                  <a:pt x="9083" y="16863"/>
                  <a:pt x="9083" y="16863"/>
                </a:cubicBezTo>
                <a:cubicBezTo>
                  <a:pt x="8548" y="21411"/>
                  <a:pt x="8548" y="21411"/>
                  <a:pt x="8548" y="21411"/>
                </a:cubicBezTo>
                <a:cubicBezTo>
                  <a:pt x="9770" y="21411"/>
                  <a:pt x="9770" y="21411"/>
                  <a:pt x="9770" y="21411"/>
                </a:cubicBezTo>
                <a:cubicBezTo>
                  <a:pt x="10304" y="16863"/>
                  <a:pt x="10304" y="16863"/>
                  <a:pt x="10304" y="16863"/>
                </a:cubicBezTo>
                <a:cubicBezTo>
                  <a:pt x="10838" y="16863"/>
                  <a:pt x="10838" y="16863"/>
                  <a:pt x="10838" y="16863"/>
                </a:cubicBezTo>
                <a:cubicBezTo>
                  <a:pt x="10838" y="21411"/>
                  <a:pt x="10838" y="21411"/>
                  <a:pt x="10838" y="21411"/>
                </a:cubicBezTo>
                <a:cubicBezTo>
                  <a:pt x="11830" y="21411"/>
                  <a:pt x="11830" y="21411"/>
                  <a:pt x="11830" y="21411"/>
                </a:cubicBezTo>
                <a:cubicBezTo>
                  <a:pt x="12975" y="16863"/>
                  <a:pt x="12975" y="16863"/>
                  <a:pt x="12975" y="16863"/>
                </a:cubicBezTo>
                <a:cubicBezTo>
                  <a:pt x="13739" y="16863"/>
                  <a:pt x="13739" y="16863"/>
                  <a:pt x="13739" y="16863"/>
                </a:cubicBezTo>
                <a:cubicBezTo>
                  <a:pt x="13357" y="21411"/>
                  <a:pt x="13357" y="21411"/>
                  <a:pt x="13357" y="21411"/>
                </a:cubicBezTo>
                <a:cubicBezTo>
                  <a:pt x="14502" y="21411"/>
                  <a:pt x="14502" y="21411"/>
                  <a:pt x="14502" y="21411"/>
                </a:cubicBezTo>
                <a:cubicBezTo>
                  <a:pt x="14883" y="16863"/>
                  <a:pt x="14883" y="16863"/>
                  <a:pt x="14883" y="16863"/>
                </a:cubicBezTo>
                <a:cubicBezTo>
                  <a:pt x="15570" y="16863"/>
                  <a:pt x="15570" y="16863"/>
                  <a:pt x="15570" y="16863"/>
                </a:cubicBezTo>
                <a:cubicBezTo>
                  <a:pt x="15494" y="18189"/>
                  <a:pt x="15647" y="19516"/>
                  <a:pt x="16028" y="20463"/>
                </a:cubicBezTo>
                <a:cubicBezTo>
                  <a:pt x="16486" y="21411"/>
                  <a:pt x="17173" y="21600"/>
                  <a:pt x="17707" y="21600"/>
                </a:cubicBezTo>
                <a:cubicBezTo>
                  <a:pt x="18394" y="21600"/>
                  <a:pt x="19158" y="21411"/>
                  <a:pt x="19845" y="21032"/>
                </a:cubicBezTo>
                <a:cubicBezTo>
                  <a:pt x="20302" y="16863"/>
                  <a:pt x="20302" y="16863"/>
                  <a:pt x="20302" y="16863"/>
                </a:cubicBezTo>
                <a:cubicBezTo>
                  <a:pt x="21600" y="16863"/>
                  <a:pt x="21600" y="16863"/>
                  <a:pt x="21600" y="16863"/>
                </a:cubicBezTo>
                <a:cubicBezTo>
                  <a:pt x="21600" y="0"/>
                  <a:pt x="21600" y="0"/>
                  <a:pt x="21600" y="0"/>
                </a:cubicBezTo>
                <a:cubicBezTo>
                  <a:pt x="16792" y="0"/>
                  <a:pt x="16792" y="0"/>
                  <a:pt x="16792" y="0"/>
                </a:cubicBezTo>
                <a:cubicBezTo>
                  <a:pt x="16792" y="0"/>
                  <a:pt x="16792" y="0"/>
                  <a:pt x="16792" y="0"/>
                </a:cubicBezTo>
                <a:close/>
              </a:path>
            </a:pathLst>
          </a:custGeom>
          <a:solidFill>
            <a:srgbClr val="00338D"/>
          </a:solidFill>
          <a:ln w="12700">
            <a:miter lim="400000"/>
          </a:ln>
        </p:spPr>
        <p:txBody>
          <a:bodyPr lIns="54610" tIns="54610" rIns="54610" bIns="54610"/>
          <a:lstStyle/>
          <a:p>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0295" y="674561"/>
            <a:ext cx="1671190" cy="473694"/>
          </a:xfrm>
          <a:prstGeom prst="rect">
            <a:avLst/>
          </a:prstGeom>
        </p:spPr>
      </p:pic>
      <p:sp>
        <p:nvSpPr>
          <p:cNvPr id="12" name="Shape 411"/>
          <p:cNvSpPr/>
          <p:nvPr/>
        </p:nvSpPr>
        <p:spPr>
          <a:xfrm>
            <a:off x="2059977" y="4852158"/>
            <a:ext cx="1751439" cy="27699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00338D"/>
                </a:solidFill>
              </a:defRPr>
            </a:lvl1pPr>
          </a:lstStyle>
          <a:p>
            <a:r>
              <a:rPr lang="en-GB" sz="1200" dirty="0"/>
              <a:t>Presentation by KPMG</a:t>
            </a:r>
            <a:endParaRPr sz="1200" dirty="0"/>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Shape 535"/>
          <p:cNvSpPr>
            <a:spLocks noGrp="1"/>
          </p:cNvSpPr>
          <p:nvPr>
            <p:ph type="title"/>
          </p:nvPr>
        </p:nvSpPr>
        <p:spPr>
          <a:xfrm>
            <a:off x="2044800" y="1346399"/>
            <a:ext cx="6192000" cy="3510002"/>
          </a:xfrm>
          <a:prstGeom prst="rect">
            <a:avLst/>
          </a:prstGeom>
        </p:spPr>
        <p:txBody>
          <a:bodyPr/>
          <a:lstStyle/>
          <a:p>
            <a:r>
              <a:t>Thank you</a:t>
            </a: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a:spLocks noGrp="1"/>
          </p:cNvSpPr>
          <p:nvPr>
            <p:ph type="body" sz="quarter" idx="1"/>
          </p:nvPr>
        </p:nvSpPr>
        <p:spPr>
          <a:xfrm>
            <a:off x="1583999" y="3539656"/>
            <a:ext cx="6815465" cy="1822184"/>
          </a:xfrm>
          <a:prstGeom prst="rect">
            <a:avLst/>
          </a:prstGeom>
        </p:spPr>
        <p:txBody>
          <a:bodyPr>
            <a:normAutofit lnSpcReduction="10000"/>
          </a:bodyPr>
          <a:lstStyle/>
          <a:p>
            <a:pPr defTabSz="855745">
              <a:spcBef>
                <a:spcPts val="500"/>
              </a:spcBef>
              <a:defRPr sz="935"/>
            </a:pPr>
            <a:r>
              <a:t>Intellectual property restriction</a:t>
            </a:r>
          </a:p>
          <a:p>
            <a:pPr defTabSz="855745">
              <a:spcBef>
                <a:spcPts val="500"/>
              </a:spcBef>
              <a:defRPr sz="935"/>
            </a:pPr>
            <a:r>
              <a:t>This document has been prepared specifically for the HKTA 2017 Conference. It contains confidential or proprietary KPMG information, the disclosure of which would provide a competitive advantage to others. It is not to be used or duplicated for any purpose other than to evaluate KPMG and is not to be disclosed or referred to, in whole or in part, without our prior written consent. The restriction pertains to all data throughout the entire document.</a:t>
            </a:r>
          </a:p>
          <a:p>
            <a:pPr defTabSz="777240">
              <a:spcBef>
                <a:spcPts val="500"/>
              </a:spcBef>
              <a:defRPr sz="935"/>
            </a:pPr>
            <a:r>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pPr lvl="1" defTabSz="777240">
              <a:spcBef>
                <a:spcPts val="500"/>
              </a:spcBef>
              <a:defRPr sz="935"/>
            </a:pPr>
            <a:r>
              <a:t>© 2017 KPMG, a Hong Kong partnership and a member firm of the KPMG network of independent member firms affiliated with KPMG International Cooperative (“KPMG International”), a Swiss entity. All rights reserved. Printed in Hong Kong. </a:t>
            </a:r>
          </a:p>
          <a:p>
            <a:pPr lvl="1" defTabSz="777240">
              <a:spcBef>
                <a:spcPts val="500"/>
              </a:spcBef>
              <a:defRPr sz="935"/>
            </a:pPr>
            <a:r>
              <a:t>The KPMG name, logo are registered trademarks or trademarks of KPMG International. </a:t>
            </a:r>
          </a:p>
        </p:txBody>
      </p:sp>
      <p:sp>
        <p:nvSpPr>
          <p:cNvPr id="538" name="Shape 538"/>
          <p:cNvSpPr>
            <a:spLocks noGrp="1"/>
          </p:cNvSpPr>
          <p:nvPr>
            <p:ph type="body" idx="15"/>
          </p:nvPr>
        </p:nvSpPr>
        <p:spPr>
          <a:xfrm>
            <a:off x="1583999" y="3155823"/>
            <a:ext cx="2411740" cy="119065"/>
          </a:xfrm>
          <a:prstGeom prst="rect">
            <a:avLst/>
          </a:prstGeom>
          <a:extLst>
            <a:ext uri="{C572A759-6A51-4108-AA02-DFA0A04FC94B}">
              <ma14:wrappingTextBoxFlag xmlns:ma14="http://schemas.microsoft.com/office/mac/drawingml/2011/main" val="1"/>
            </a:ext>
          </a:extLst>
        </p:spPr>
        <p:txBody>
          <a:bodyPr>
            <a:normAutofit lnSpcReduction="10000"/>
          </a:bodyPr>
          <a:lstStyle>
            <a:lvl1pPr defTabSz="630936">
              <a:spcBef>
                <a:spcPts val="400"/>
              </a:spcBef>
              <a:defRPr sz="828"/>
            </a:lvl1pPr>
          </a:lstStyle>
          <a:p>
            <a:r>
              <a:t>kpmg.com/cn/socialmedia</a:t>
            </a: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a:spLocks noGrp="1"/>
          </p:cNvSpPr>
          <p:nvPr>
            <p:ph type="sldNum" sz="quarter" idx="2"/>
          </p:nvPr>
        </p:nvSpPr>
        <p:spPr>
          <a:xfrm>
            <a:off x="8264819" y="6333984"/>
            <a:ext cx="127001" cy="135547"/>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
        <p:nvSpPr>
          <p:cNvPr id="415" name="Shape 415"/>
          <p:cNvSpPr/>
          <p:nvPr/>
        </p:nvSpPr>
        <p:spPr>
          <a:xfrm>
            <a:off x="0" y="1434652"/>
            <a:ext cx="5650173" cy="4286880"/>
          </a:xfrm>
          <a:prstGeom prst="rect">
            <a:avLst/>
          </a:prstGeom>
          <a:solidFill>
            <a:schemeClr val="accent3"/>
          </a:solidFill>
          <a:ln w="12700">
            <a:miter lim="400000"/>
          </a:ln>
        </p:spPr>
        <p:txBody>
          <a:bodyPr lIns="54610" tIns="54610" rIns="54610" bIns="54610" anchor="ctr"/>
          <a:lstStyle/>
          <a:p>
            <a:pPr>
              <a:defRPr sz="1100">
                <a:solidFill>
                  <a:srgbClr val="FFFFFF"/>
                </a:solidFill>
              </a:defRPr>
            </a:pPr>
            <a:endParaRPr/>
          </a:p>
        </p:txBody>
      </p:sp>
      <p:sp>
        <p:nvSpPr>
          <p:cNvPr id="416" name="Shape 416"/>
          <p:cNvSpPr>
            <a:spLocks noGrp="1"/>
          </p:cNvSpPr>
          <p:nvPr>
            <p:ph type="title"/>
          </p:nvPr>
        </p:nvSpPr>
        <p:spPr>
          <a:xfrm>
            <a:off x="752399" y="431999"/>
            <a:ext cx="7639202" cy="518401"/>
          </a:xfrm>
          <a:prstGeom prst="rect">
            <a:avLst/>
          </a:prstGeom>
        </p:spPr>
        <p:txBody>
          <a:bodyPr/>
          <a:lstStyle/>
          <a:p>
            <a:pPr defTabSz="365760">
              <a:defRPr sz="2160"/>
            </a:pPr>
            <a:r>
              <a:t>Hong Kong Trust Industry Spotlight</a:t>
            </a:r>
            <a:br/>
            <a:endParaRPr/>
          </a:p>
        </p:txBody>
      </p:sp>
      <p:sp>
        <p:nvSpPr>
          <p:cNvPr id="417" name="Shape 417"/>
          <p:cNvSpPr>
            <a:spLocks noGrp="1"/>
          </p:cNvSpPr>
          <p:nvPr>
            <p:ph type="body" sz="half" idx="1"/>
          </p:nvPr>
        </p:nvSpPr>
        <p:spPr>
          <a:xfrm>
            <a:off x="752399" y="1209600"/>
            <a:ext cx="4283626" cy="4594226"/>
          </a:xfrm>
          <a:prstGeom prst="rect">
            <a:avLst/>
          </a:prstGeom>
        </p:spPr>
        <p:txBody>
          <a:bodyPr/>
          <a:lstStyle/>
          <a:p>
            <a:pPr marL="0" lvl="2" indent="0">
              <a:buSzTx/>
              <a:buNone/>
              <a:defRPr>
                <a:solidFill>
                  <a:srgbClr val="FFFFFF"/>
                </a:solidFill>
              </a:defRPr>
            </a:pPr>
            <a:endParaRPr/>
          </a:p>
          <a:p>
            <a:pPr marL="0" lvl="2" indent="0">
              <a:buSzTx/>
              <a:buNone/>
              <a:defRPr>
                <a:solidFill>
                  <a:srgbClr val="FFFFFF"/>
                </a:solidFill>
              </a:defRPr>
            </a:pPr>
            <a:endParaRPr/>
          </a:p>
          <a:p>
            <a:pPr marL="0" lvl="2" indent="0">
              <a:buSzTx/>
              <a:buNone/>
              <a:defRPr>
                <a:solidFill>
                  <a:srgbClr val="FFFFFF"/>
                </a:solidFill>
              </a:defRPr>
            </a:pPr>
            <a:r>
              <a:t>Four years since the inaugural report</a:t>
            </a:r>
          </a:p>
          <a:p>
            <a:pPr>
              <a:defRPr b="0">
                <a:solidFill>
                  <a:srgbClr val="FFFFFF"/>
                </a:solidFill>
              </a:defRPr>
            </a:pPr>
            <a:endParaRPr/>
          </a:p>
          <a:p>
            <a:pPr>
              <a:defRPr>
                <a:solidFill>
                  <a:srgbClr val="FFFFFF"/>
                </a:solidFill>
              </a:defRPr>
            </a:pPr>
            <a:r>
              <a:t>Basis of our report: </a:t>
            </a:r>
          </a:p>
          <a:p>
            <a:pPr marL="285750" indent="-285750">
              <a:buSzPct val="100000"/>
              <a:buFont typeface="Arial"/>
              <a:buChar char="•"/>
              <a:defRPr b="0">
                <a:solidFill>
                  <a:srgbClr val="FFFFFF"/>
                </a:solidFill>
              </a:defRPr>
            </a:pPr>
            <a:r>
              <a:t>Quantitative survey - 48 respondents</a:t>
            </a:r>
          </a:p>
          <a:p>
            <a:pPr marL="285750" indent="-285750">
              <a:buSzPct val="100000"/>
              <a:buFont typeface="Arial"/>
              <a:buChar char="•"/>
              <a:defRPr b="0">
                <a:solidFill>
                  <a:srgbClr val="FFFFFF"/>
                </a:solidFill>
              </a:defRPr>
            </a:pPr>
            <a:r>
              <a:t>30 interviews with senior industry practitioners, government officials and regulators</a:t>
            </a:r>
          </a:p>
          <a:p>
            <a:pPr marL="285750" indent="-285750">
              <a:buSzPct val="100000"/>
              <a:buFont typeface="Arial"/>
              <a:buChar char="•"/>
              <a:defRPr b="0">
                <a:solidFill>
                  <a:srgbClr val="FFFFFF"/>
                </a:solidFill>
              </a:defRPr>
            </a:pPr>
            <a:endParaRPr/>
          </a:p>
          <a:p>
            <a:pPr>
              <a:defRPr>
                <a:solidFill>
                  <a:srgbClr val="FFFFFF"/>
                </a:solidFill>
              </a:defRPr>
            </a:pPr>
            <a:r>
              <a:t>Highlights of the report:</a:t>
            </a:r>
          </a:p>
          <a:p>
            <a:pPr marL="285750" indent="-285750">
              <a:buSzPct val="100000"/>
              <a:buFont typeface="Arial"/>
              <a:buChar char="•"/>
              <a:defRPr b="0">
                <a:solidFill>
                  <a:srgbClr val="FFFFFF"/>
                </a:solidFill>
              </a:defRPr>
            </a:pPr>
            <a:r>
              <a:t>The compliance conundrum</a:t>
            </a:r>
          </a:p>
          <a:p>
            <a:pPr marL="285750" indent="-285750">
              <a:buSzPct val="100000"/>
              <a:buFont typeface="Arial"/>
              <a:buChar char="•"/>
              <a:defRPr b="0">
                <a:solidFill>
                  <a:srgbClr val="FFFFFF"/>
                </a:solidFill>
              </a:defRPr>
            </a:pPr>
            <a:r>
              <a:t>Improving the talent pool</a:t>
            </a:r>
          </a:p>
          <a:p>
            <a:pPr marL="285750" indent="-285750">
              <a:buSzPct val="100000"/>
              <a:buFont typeface="Arial"/>
              <a:buChar char="•"/>
              <a:defRPr b="0">
                <a:solidFill>
                  <a:srgbClr val="FFFFFF"/>
                </a:solidFill>
              </a:defRPr>
            </a:pPr>
            <a:r>
              <a:t>Streamlining of the regulatory framework</a:t>
            </a:r>
          </a:p>
          <a:p>
            <a:pPr marL="285750" indent="-285750">
              <a:buSzPct val="100000"/>
              <a:buFont typeface="Arial"/>
              <a:buChar char="•"/>
              <a:defRPr b="0">
                <a:solidFill>
                  <a:srgbClr val="FFFFFF"/>
                </a:solidFill>
              </a:defRPr>
            </a:pPr>
            <a:r>
              <a:t>Clarity on tax</a:t>
            </a:r>
          </a:p>
        </p:txBody>
      </p:sp>
      <p:sp>
        <p:nvSpPr>
          <p:cNvPr id="418" name="Shape 418"/>
          <p:cNvSpPr/>
          <p:nvPr/>
        </p:nvSpPr>
        <p:spPr>
          <a:xfrm>
            <a:off x="1" y="1434652"/>
            <a:ext cx="339634" cy="4286880"/>
          </a:xfrm>
          <a:prstGeom prst="rect">
            <a:avLst/>
          </a:prstGeom>
          <a:solidFill>
            <a:schemeClr val="accent4"/>
          </a:solidFill>
          <a:ln w="12700">
            <a:miter lim="400000"/>
          </a:ln>
        </p:spPr>
        <p:txBody>
          <a:bodyPr lIns="54610" tIns="54610" rIns="54610" bIns="54610" anchor="ctr"/>
          <a:lstStyle/>
          <a:p>
            <a:pPr>
              <a:defRPr sz="1500">
                <a:solidFill>
                  <a:srgbClr val="FFFFFF"/>
                </a:solidFill>
              </a:defRPr>
            </a:pPr>
            <a:endParaRPr/>
          </a:p>
        </p:txBody>
      </p:sp>
      <p:pic>
        <p:nvPicPr>
          <p:cNvPr id="419" name="image6.jpg"/>
          <p:cNvPicPr>
            <a:picLocks noChangeAspect="1"/>
          </p:cNvPicPr>
          <p:nvPr/>
        </p:nvPicPr>
        <p:blipFill>
          <a:blip r:embed="rId2">
            <a:extLst/>
          </a:blip>
          <a:stretch>
            <a:fillRect/>
          </a:stretch>
        </p:blipFill>
        <p:spPr>
          <a:xfrm>
            <a:off x="5901494" y="1434651"/>
            <a:ext cx="3030634" cy="4286881"/>
          </a:xfrm>
          <a:prstGeom prst="rect">
            <a:avLst/>
          </a:prstGeom>
          <a:ln w="12700">
            <a:miter lim="400000"/>
          </a:ln>
          <a:effectLst>
            <a:outerShdw blurRad="50800" dist="38100" dir="2700000" rotWithShape="0">
              <a:srgbClr val="000000">
                <a:alpha val="40000"/>
              </a:srgbClr>
            </a:outerShdw>
          </a:effectLst>
        </p:spPr>
      </p:pic>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p:cNvSpPr>
          <p:nvPr>
            <p:ph type="sldNum" sz="quarter" idx="2"/>
          </p:nvPr>
        </p:nvSpPr>
        <p:spPr>
          <a:xfrm>
            <a:off x="8264819" y="6333984"/>
            <a:ext cx="127001" cy="135547"/>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pic>
        <p:nvPicPr>
          <p:cNvPr id="422" name="image7.jpg"/>
          <p:cNvPicPr>
            <a:picLocks noChangeAspect="1"/>
          </p:cNvPicPr>
          <p:nvPr/>
        </p:nvPicPr>
        <p:blipFill>
          <a:blip r:embed="rId2">
            <a:extLst/>
          </a:blip>
          <a:srcRect l="8700" r="8700"/>
          <a:stretch>
            <a:fillRect/>
          </a:stretch>
        </p:blipFill>
        <p:spPr>
          <a:xfrm>
            <a:off x="6816867" y="1319352"/>
            <a:ext cx="1611029" cy="1327063"/>
          </a:xfrm>
          <a:prstGeom prst="rect">
            <a:avLst/>
          </a:prstGeom>
          <a:ln w="12700">
            <a:miter lim="400000"/>
          </a:ln>
        </p:spPr>
      </p:pic>
      <p:pic>
        <p:nvPicPr>
          <p:cNvPr id="423" name="image8.jpg"/>
          <p:cNvPicPr>
            <a:picLocks noChangeAspect="1"/>
          </p:cNvPicPr>
          <p:nvPr/>
        </p:nvPicPr>
        <p:blipFill>
          <a:blip r:embed="rId3">
            <a:extLst/>
          </a:blip>
          <a:srcRect r="8962"/>
          <a:stretch>
            <a:fillRect/>
          </a:stretch>
        </p:blipFill>
        <p:spPr>
          <a:xfrm>
            <a:off x="4809392" y="1319350"/>
            <a:ext cx="1610833" cy="1327064"/>
          </a:xfrm>
          <a:prstGeom prst="rect">
            <a:avLst/>
          </a:prstGeom>
          <a:ln w="12700">
            <a:miter lim="400000"/>
          </a:ln>
        </p:spPr>
      </p:pic>
      <p:pic>
        <p:nvPicPr>
          <p:cNvPr id="424" name="image9.jpg"/>
          <p:cNvPicPr>
            <a:picLocks noChangeAspect="1"/>
          </p:cNvPicPr>
          <p:nvPr/>
        </p:nvPicPr>
        <p:blipFill>
          <a:blip r:embed="rId4">
            <a:extLst/>
          </a:blip>
          <a:srcRect l="19424"/>
          <a:stretch>
            <a:fillRect/>
          </a:stretch>
        </p:blipFill>
        <p:spPr>
          <a:xfrm>
            <a:off x="752400" y="1313495"/>
            <a:ext cx="1611029" cy="1332921"/>
          </a:xfrm>
          <a:prstGeom prst="rect">
            <a:avLst/>
          </a:prstGeom>
          <a:ln w="12700">
            <a:miter lim="400000"/>
          </a:ln>
        </p:spPr>
      </p:pic>
      <p:sp>
        <p:nvSpPr>
          <p:cNvPr id="425" name="Shape 425"/>
          <p:cNvSpPr/>
          <p:nvPr/>
        </p:nvSpPr>
        <p:spPr>
          <a:xfrm>
            <a:off x="752399" y="2742899"/>
            <a:ext cx="1611030" cy="3132085"/>
          </a:xfrm>
          <a:prstGeom prst="rect">
            <a:avLst/>
          </a:prstGeom>
          <a:solidFill>
            <a:srgbClr val="F3DEF6"/>
          </a:solidFill>
          <a:ln w="12700">
            <a:miter lim="400000"/>
          </a:ln>
        </p:spPr>
        <p:txBody>
          <a:bodyPr lIns="54610" tIns="54610" rIns="54610" bIns="54610" anchor="ctr"/>
          <a:lstStyle/>
          <a:p>
            <a:pPr>
              <a:defRPr sz="1500">
                <a:solidFill>
                  <a:srgbClr val="FFFFFF"/>
                </a:solidFill>
              </a:defRPr>
            </a:pPr>
            <a:endParaRPr/>
          </a:p>
        </p:txBody>
      </p:sp>
      <p:sp>
        <p:nvSpPr>
          <p:cNvPr id="426" name="Shape 426"/>
          <p:cNvSpPr>
            <a:spLocks noGrp="1"/>
          </p:cNvSpPr>
          <p:nvPr>
            <p:ph type="title"/>
          </p:nvPr>
        </p:nvSpPr>
        <p:spPr>
          <a:xfrm>
            <a:off x="752399" y="431999"/>
            <a:ext cx="7639202" cy="518401"/>
          </a:xfrm>
          <a:prstGeom prst="rect">
            <a:avLst/>
          </a:prstGeom>
        </p:spPr>
        <p:txBody>
          <a:bodyPr/>
          <a:lstStyle>
            <a:lvl1pPr defTabSz="576072">
              <a:defRPr sz="3402"/>
            </a:lvl1pPr>
          </a:lstStyle>
          <a:p>
            <a:r>
              <a:t>State of the Hong Kong trust industry</a:t>
            </a:r>
          </a:p>
        </p:txBody>
      </p:sp>
      <p:sp>
        <p:nvSpPr>
          <p:cNvPr id="427" name="Shape 427"/>
          <p:cNvSpPr/>
          <p:nvPr/>
        </p:nvSpPr>
        <p:spPr>
          <a:xfrm>
            <a:off x="1314166" y="2012675"/>
            <a:ext cx="1082724" cy="6173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r">
              <a:defRPr b="1">
                <a:solidFill>
                  <a:srgbClr val="FFFFFF"/>
                </a:solidFill>
              </a:defRPr>
            </a:pPr>
            <a:r>
              <a:t>Pension</a:t>
            </a:r>
          </a:p>
          <a:p>
            <a:pPr algn="r">
              <a:defRPr b="1">
                <a:solidFill>
                  <a:srgbClr val="FFFFFF"/>
                </a:solidFill>
              </a:defRPr>
            </a:pPr>
            <a:r>
              <a:t>schemes</a:t>
            </a:r>
          </a:p>
        </p:txBody>
      </p:sp>
      <p:sp>
        <p:nvSpPr>
          <p:cNvPr id="428" name="Shape 428"/>
          <p:cNvSpPr/>
          <p:nvPr/>
        </p:nvSpPr>
        <p:spPr>
          <a:xfrm>
            <a:off x="752399" y="2700858"/>
            <a:ext cx="1611030" cy="52552"/>
          </a:xfrm>
          <a:prstGeom prst="rect">
            <a:avLst/>
          </a:prstGeom>
          <a:solidFill>
            <a:schemeClr val="accent2"/>
          </a:solidFill>
          <a:ln w="12700">
            <a:miter lim="400000"/>
          </a:ln>
        </p:spPr>
        <p:txBody>
          <a:bodyPr lIns="54610" tIns="54610" rIns="54610" bIns="54610" anchor="ctr"/>
          <a:lstStyle/>
          <a:p>
            <a:pPr>
              <a:defRPr sz="1500">
                <a:solidFill>
                  <a:srgbClr val="FFFFFF"/>
                </a:solidFill>
              </a:defRPr>
            </a:pPr>
            <a:endParaRPr/>
          </a:p>
        </p:txBody>
      </p:sp>
      <p:sp>
        <p:nvSpPr>
          <p:cNvPr id="429" name="Shape 429"/>
          <p:cNvSpPr/>
          <p:nvPr/>
        </p:nvSpPr>
        <p:spPr>
          <a:xfrm>
            <a:off x="2791406" y="2742899"/>
            <a:ext cx="1611029" cy="3132085"/>
          </a:xfrm>
          <a:prstGeom prst="rect">
            <a:avLst/>
          </a:prstGeom>
          <a:solidFill>
            <a:srgbClr val="EBC6F0"/>
          </a:solidFill>
          <a:ln w="12700">
            <a:miter lim="400000"/>
          </a:ln>
        </p:spPr>
        <p:txBody>
          <a:bodyPr lIns="54610" tIns="54610" rIns="54610" bIns="54610" anchor="ctr"/>
          <a:lstStyle/>
          <a:p>
            <a:pPr>
              <a:defRPr sz="1500">
                <a:solidFill>
                  <a:srgbClr val="FFFFFF"/>
                </a:solidFill>
              </a:defRPr>
            </a:pPr>
            <a:endParaRPr/>
          </a:p>
        </p:txBody>
      </p:sp>
      <p:pic>
        <p:nvPicPr>
          <p:cNvPr id="430" name="image10.jpg"/>
          <p:cNvPicPr>
            <a:picLocks noChangeAspect="1"/>
          </p:cNvPicPr>
          <p:nvPr/>
        </p:nvPicPr>
        <p:blipFill>
          <a:blip r:embed="rId5">
            <a:extLst/>
          </a:blip>
          <a:srcRect l="49300"/>
          <a:stretch>
            <a:fillRect/>
          </a:stretch>
        </p:blipFill>
        <p:spPr>
          <a:xfrm>
            <a:off x="2791406" y="1319352"/>
            <a:ext cx="1612430" cy="1335678"/>
          </a:xfrm>
          <a:prstGeom prst="rect">
            <a:avLst/>
          </a:prstGeom>
          <a:ln w="12700">
            <a:miter lim="400000"/>
          </a:ln>
        </p:spPr>
      </p:pic>
      <p:sp>
        <p:nvSpPr>
          <p:cNvPr id="431" name="Shape 431"/>
          <p:cNvSpPr/>
          <p:nvPr/>
        </p:nvSpPr>
        <p:spPr>
          <a:xfrm>
            <a:off x="3153617" y="2001658"/>
            <a:ext cx="1259977" cy="6173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solidFill>
                  <a:srgbClr val="FFFFFF"/>
                </a:solidFill>
              </a:defRPr>
            </a:pPr>
            <a:r>
              <a:t>Corporate</a:t>
            </a:r>
          </a:p>
          <a:p>
            <a:pPr algn="r">
              <a:defRPr b="1">
                <a:solidFill>
                  <a:srgbClr val="FFFFFF"/>
                </a:solidFill>
              </a:defRPr>
            </a:pPr>
            <a:r>
              <a:t>trusts</a:t>
            </a:r>
          </a:p>
        </p:txBody>
      </p:sp>
      <p:sp>
        <p:nvSpPr>
          <p:cNvPr id="432" name="Shape 432"/>
          <p:cNvSpPr/>
          <p:nvPr/>
        </p:nvSpPr>
        <p:spPr>
          <a:xfrm>
            <a:off x="2791406" y="2700858"/>
            <a:ext cx="1611029" cy="52552"/>
          </a:xfrm>
          <a:prstGeom prst="rect">
            <a:avLst/>
          </a:prstGeom>
          <a:solidFill>
            <a:srgbClr val="483698"/>
          </a:solidFill>
          <a:ln w="12700">
            <a:miter lim="400000"/>
          </a:ln>
        </p:spPr>
        <p:txBody>
          <a:bodyPr lIns="54610" tIns="54610" rIns="54610" bIns="54610" anchor="ctr"/>
          <a:lstStyle/>
          <a:p>
            <a:pPr>
              <a:defRPr sz="1500">
                <a:solidFill>
                  <a:srgbClr val="FFFFFF"/>
                </a:solidFill>
              </a:defRPr>
            </a:pPr>
            <a:endParaRPr/>
          </a:p>
        </p:txBody>
      </p:sp>
      <p:sp>
        <p:nvSpPr>
          <p:cNvPr id="433" name="Shape 433"/>
          <p:cNvSpPr/>
          <p:nvPr/>
        </p:nvSpPr>
        <p:spPr>
          <a:xfrm>
            <a:off x="4809392" y="2742899"/>
            <a:ext cx="1611029" cy="3132085"/>
          </a:xfrm>
          <a:prstGeom prst="rect">
            <a:avLst/>
          </a:prstGeom>
          <a:solidFill>
            <a:srgbClr val="BAFFFE"/>
          </a:solidFill>
          <a:ln w="12700">
            <a:miter lim="400000"/>
          </a:ln>
        </p:spPr>
        <p:txBody>
          <a:bodyPr lIns="54610" tIns="54610" rIns="54610" bIns="54610" anchor="ctr"/>
          <a:lstStyle/>
          <a:p>
            <a:pPr>
              <a:defRPr sz="1500">
                <a:solidFill>
                  <a:srgbClr val="FFFFFF"/>
                </a:solidFill>
              </a:defRPr>
            </a:pPr>
            <a:endParaRPr/>
          </a:p>
        </p:txBody>
      </p:sp>
      <p:sp>
        <p:nvSpPr>
          <p:cNvPr id="434" name="Shape 434"/>
          <p:cNvSpPr/>
          <p:nvPr/>
        </p:nvSpPr>
        <p:spPr>
          <a:xfrm>
            <a:off x="5490086" y="1990643"/>
            <a:ext cx="930138" cy="6173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r">
              <a:defRPr b="1">
                <a:solidFill>
                  <a:srgbClr val="FFFFFF"/>
                </a:solidFill>
              </a:defRPr>
            </a:pPr>
            <a:r>
              <a:t>Private</a:t>
            </a:r>
          </a:p>
          <a:p>
            <a:pPr algn="r">
              <a:defRPr b="1">
                <a:solidFill>
                  <a:srgbClr val="FFFFFF"/>
                </a:solidFill>
              </a:defRPr>
            </a:pPr>
            <a:r>
              <a:t>trusts</a:t>
            </a:r>
          </a:p>
        </p:txBody>
      </p:sp>
      <p:sp>
        <p:nvSpPr>
          <p:cNvPr id="435" name="Shape 435"/>
          <p:cNvSpPr/>
          <p:nvPr/>
        </p:nvSpPr>
        <p:spPr>
          <a:xfrm>
            <a:off x="4809392" y="2700858"/>
            <a:ext cx="1611029" cy="52552"/>
          </a:xfrm>
          <a:prstGeom prst="rect">
            <a:avLst/>
          </a:prstGeom>
          <a:solidFill>
            <a:schemeClr val="accent4"/>
          </a:solidFill>
          <a:ln w="12700">
            <a:miter lim="400000"/>
          </a:ln>
        </p:spPr>
        <p:txBody>
          <a:bodyPr lIns="54610" tIns="54610" rIns="54610" bIns="54610" anchor="ctr"/>
          <a:lstStyle/>
          <a:p>
            <a:pPr>
              <a:defRPr sz="1500">
                <a:solidFill>
                  <a:srgbClr val="FFFFFF"/>
                </a:solidFill>
              </a:defRPr>
            </a:pPr>
            <a:endParaRPr/>
          </a:p>
        </p:txBody>
      </p:sp>
      <p:sp>
        <p:nvSpPr>
          <p:cNvPr id="436" name="Shape 436"/>
          <p:cNvSpPr/>
          <p:nvPr/>
        </p:nvSpPr>
        <p:spPr>
          <a:xfrm>
            <a:off x="6816867" y="2742899"/>
            <a:ext cx="1611029" cy="3132085"/>
          </a:xfrm>
          <a:prstGeom prst="rect">
            <a:avLst/>
          </a:prstGeom>
          <a:solidFill>
            <a:srgbClr val="C5EBFF"/>
          </a:solidFill>
          <a:ln w="12700">
            <a:miter lim="400000"/>
          </a:ln>
        </p:spPr>
        <p:txBody>
          <a:bodyPr lIns="54610" tIns="54610" rIns="54610" bIns="54610" anchor="ctr"/>
          <a:lstStyle/>
          <a:p>
            <a:pPr>
              <a:defRPr sz="1500">
                <a:solidFill>
                  <a:srgbClr val="FFFFFF"/>
                </a:solidFill>
              </a:defRPr>
            </a:pPr>
            <a:endParaRPr/>
          </a:p>
        </p:txBody>
      </p:sp>
      <p:sp>
        <p:nvSpPr>
          <p:cNvPr id="437" name="Shape 437"/>
          <p:cNvSpPr/>
          <p:nvPr/>
        </p:nvSpPr>
        <p:spPr>
          <a:xfrm>
            <a:off x="7103480" y="1979627"/>
            <a:ext cx="1285539" cy="6173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solidFill>
                  <a:srgbClr val="FFFFFF"/>
                </a:solidFill>
              </a:defRPr>
            </a:pPr>
            <a:r>
              <a:t>Charitable</a:t>
            </a:r>
          </a:p>
          <a:p>
            <a:pPr algn="r">
              <a:defRPr b="1">
                <a:solidFill>
                  <a:srgbClr val="FFFFFF"/>
                </a:solidFill>
              </a:defRPr>
            </a:pPr>
            <a:r>
              <a:t>trusts</a:t>
            </a:r>
          </a:p>
        </p:txBody>
      </p:sp>
      <p:sp>
        <p:nvSpPr>
          <p:cNvPr id="438" name="Shape 438"/>
          <p:cNvSpPr/>
          <p:nvPr/>
        </p:nvSpPr>
        <p:spPr>
          <a:xfrm>
            <a:off x="6816867" y="2700858"/>
            <a:ext cx="1611029" cy="52552"/>
          </a:xfrm>
          <a:prstGeom prst="rect">
            <a:avLst/>
          </a:prstGeom>
          <a:solidFill>
            <a:schemeClr val="accent1"/>
          </a:solidFill>
          <a:ln w="12700">
            <a:miter lim="400000"/>
          </a:ln>
        </p:spPr>
        <p:txBody>
          <a:bodyPr lIns="54610" tIns="54610" rIns="54610" bIns="54610" anchor="ctr"/>
          <a:lstStyle/>
          <a:p>
            <a:pPr>
              <a:defRPr sz="1500">
                <a:solidFill>
                  <a:srgbClr val="FFFFFF"/>
                </a:solidFill>
              </a:defRPr>
            </a:pPr>
            <a:endParaRPr/>
          </a:p>
        </p:txBody>
      </p:sp>
      <p:sp>
        <p:nvSpPr>
          <p:cNvPr id="439" name="Shape 439"/>
          <p:cNvSpPr/>
          <p:nvPr/>
        </p:nvSpPr>
        <p:spPr>
          <a:xfrm>
            <a:off x="894731" y="2869054"/>
            <a:ext cx="1326366" cy="2517236"/>
          </a:xfrm>
          <a:prstGeom prst="rect">
            <a:avLst/>
          </a:prstGeom>
          <a:ln w="12700">
            <a:miter lim="400000"/>
          </a:ln>
          <a:extLst>
            <a:ext uri="{C572A759-6A51-4108-AA02-DFA0A04FC94B}">
              <ma14:wrappingTextBoxFlag xmlns:ma14="http://schemas.microsoft.com/office/mac/drawingml/2011/main" val="1"/>
            </a:ext>
          </a:extLst>
        </p:spPr>
        <p:txBody>
          <a:bodyPr lIns="54610" tIns="54610" rIns="54610" bIns="54610">
            <a:spAutoFit/>
          </a:bodyPr>
          <a:lstStyle/>
          <a:p>
            <a:pPr marL="171450" indent="-171450">
              <a:spcBef>
                <a:spcPts val="600"/>
              </a:spcBef>
              <a:buSzPct val="100000"/>
              <a:buFont typeface="Arial"/>
              <a:buChar char="•"/>
              <a:defRPr sz="1200"/>
            </a:pPr>
            <a:r>
              <a:t>DIS</a:t>
            </a:r>
          </a:p>
          <a:p>
            <a:pPr marL="171450" indent="-171450">
              <a:spcBef>
                <a:spcPts val="600"/>
              </a:spcBef>
              <a:buSzPct val="100000"/>
              <a:buFont typeface="Arial"/>
              <a:buChar char="•"/>
              <a:defRPr sz="1200"/>
            </a:pPr>
            <a:r>
              <a:t>Offsetting mechanism</a:t>
            </a:r>
          </a:p>
          <a:p>
            <a:pPr marL="171450" indent="-171450">
              <a:spcBef>
                <a:spcPts val="600"/>
              </a:spcBef>
              <a:buSzPct val="100000"/>
              <a:buFont typeface="Arial"/>
              <a:buChar char="•"/>
              <a:defRPr sz="1200"/>
            </a:pPr>
            <a:r>
              <a:t>eMPF</a:t>
            </a:r>
          </a:p>
          <a:p>
            <a:pPr marL="171450" indent="-171450">
              <a:spcBef>
                <a:spcPts val="600"/>
              </a:spcBef>
              <a:buSzPct val="100000"/>
              <a:buFont typeface="Arial"/>
              <a:buChar char="•"/>
              <a:defRPr sz="1200"/>
            </a:pPr>
            <a:r>
              <a:t>Investment restrictions</a:t>
            </a:r>
          </a:p>
          <a:p>
            <a:pPr marL="171450" indent="-171450">
              <a:spcBef>
                <a:spcPts val="600"/>
              </a:spcBef>
              <a:buSzPct val="100000"/>
              <a:buFont typeface="Arial"/>
              <a:buChar char="•"/>
              <a:defRPr sz="1200"/>
            </a:pPr>
            <a:r>
              <a:t>Enhanced governance structure</a:t>
            </a:r>
          </a:p>
          <a:p>
            <a:pPr>
              <a:spcBef>
                <a:spcPts val="600"/>
              </a:spcBef>
              <a:defRPr sz="1200"/>
            </a:pPr>
            <a:endParaRPr/>
          </a:p>
        </p:txBody>
      </p:sp>
      <p:sp>
        <p:nvSpPr>
          <p:cNvPr id="440" name="Shape 440"/>
          <p:cNvSpPr/>
          <p:nvPr/>
        </p:nvSpPr>
        <p:spPr>
          <a:xfrm>
            <a:off x="2935403" y="2869054"/>
            <a:ext cx="1326366" cy="1831436"/>
          </a:xfrm>
          <a:prstGeom prst="rect">
            <a:avLst/>
          </a:prstGeom>
          <a:ln w="12700">
            <a:miter lim="400000"/>
          </a:ln>
          <a:extLst>
            <a:ext uri="{C572A759-6A51-4108-AA02-DFA0A04FC94B}">
              <ma14:wrappingTextBoxFlag xmlns:ma14="http://schemas.microsoft.com/office/mac/drawingml/2011/main" val="1"/>
            </a:ext>
          </a:extLst>
        </p:spPr>
        <p:txBody>
          <a:bodyPr lIns="54610" tIns="54610" rIns="54610" bIns="54610">
            <a:spAutoFit/>
          </a:bodyPr>
          <a:lstStyle/>
          <a:p>
            <a:pPr marL="171450" indent="-171450">
              <a:spcBef>
                <a:spcPts val="600"/>
              </a:spcBef>
              <a:buSzPct val="100000"/>
              <a:buFont typeface="Arial"/>
              <a:buChar char="•"/>
              <a:defRPr sz="1200"/>
            </a:pPr>
            <a:r>
              <a:t>ETF</a:t>
            </a:r>
          </a:p>
          <a:p>
            <a:pPr marL="171450" indent="-171450">
              <a:spcBef>
                <a:spcPts val="600"/>
              </a:spcBef>
              <a:buSzPct val="100000"/>
              <a:buFont typeface="Arial"/>
              <a:buChar char="•"/>
              <a:defRPr sz="1200"/>
            </a:pPr>
            <a:r>
              <a:t>Mutual Recognition of Funds</a:t>
            </a:r>
          </a:p>
          <a:p>
            <a:pPr marL="171450" indent="-171450">
              <a:spcBef>
                <a:spcPts val="600"/>
              </a:spcBef>
              <a:buSzPct val="100000"/>
              <a:buFont typeface="Arial"/>
              <a:buChar char="•"/>
              <a:defRPr sz="1200"/>
            </a:pPr>
            <a:r>
              <a:t>OFC</a:t>
            </a:r>
          </a:p>
          <a:p>
            <a:pPr marL="171450" indent="-171450">
              <a:spcBef>
                <a:spcPts val="600"/>
              </a:spcBef>
              <a:buSzPct val="100000"/>
              <a:buFont typeface="Arial"/>
              <a:buChar char="•"/>
              <a:defRPr sz="1200"/>
            </a:pPr>
            <a:r>
              <a:t>Employee share plan</a:t>
            </a:r>
          </a:p>
        </p:txBody>
      </p:sp>
      <p:sp>
        <p:nvSpPr>
          <p:cNvPr id="441" name="Shape 441"/>
          <p:cNvSpPr/>
          <p:nvPr/>
        </p:nvSpPr>
        <p:spPr>
          <a:xfrm>
            <a:off x="4942623" y="2869054"/>
            <a:ext cx="1326366" cy="1710725"/>
          </a:xfrm>
          <a:prstGeom prst="rect">
            <a:avLst/>
          </a:prstGeom>
          <a:ln w="12700">
            <a:miter lim="400000"/>
          </a:ln>
          <a:extLst>
            <a:ext uri="{C572A759-6A51-4108-AA02-DFA0A04FC94B}">
              <ma14:wrappingTextBoxFlag xmlns:ma14="http://schemas.microsoft.com/office/mac/drawingml/2011/main" val="1"/>
            </a:ext>
          </a:extLst>
        </p:spPr>
        <p:txBody>
          <a:bodyPr lIns="54610" tIns="54610" rIns="54610" bIns="54610">
            <a:spAutoFit/>
          </a:bodyPr>
          <a:lstStyle/>
          <a:p>
            <a:pPr marL="171450" indent="-171450">
              <a:spcBef>
                <a:spcPts val="600"/>
              </a:spcBef>
              <a:buSzPct val="100000"/>
              <a:buFont typeface="Arial"/>
              <a:buChar char="•"/>
              <a:defRPr sz="1200"/>
            </a:pPr>
            <a:r>
              <a:rPr dirty="0"/>
              <a:t>China</a:t>
            </a:r>
          </a:p>
          <a:p>
            <a:pPr marL="171450" indent="-171450">
              <a:spcBef>
                <a:spcPts val="600"/>
              </a:spcBef>
              <a:buSzPct val="100000"/>
              <a:buFont typeface="Arial"/>
              <a:buChar char="•"/>
              <a:defRPr sz="1200"/>
            </a:pPr>
            <a:r>
              <a:rPr dirty="0"/>
              <a:t>Family offices</a:t>
            </a:r>
          </a:p>
          <a:p>
            <a:pPr marL="171450" indent="-171450">
              <a:spcBef>
                <a:spcPts val="600"/>
              </a:spcBef>
              <a:buSzPct val="100000"/>
              <a:buFont typeface="Arial"/>
              <a:buChar char="•"/>
              <a:defRPr sz="1200"/>
            </a:pPr>
            <a:r>
              <a:rPr lang="en-GB" dirty="0"/>
              <a:t>VISTA / STAR-type trusts</a:t>
            </a:r>
          </a:p>
          <a:p>
            <a:pPr marL="171450" indent="-171450">
              <a:spcBef>
                <a:spcPts val="600"/>
              </a:spcBef>
              <a:buSzPct val="100000"/>
              <a:buFont typeface="Arial"/>
              <a:buChar char="•"/>
              <a:defRPr sz="1200"/>
            </a:pPr>
            <a:r>
              <a:rPr dirty="0" smtClean="0"/>
              <a:t>Private </a:t>
            </a:r>
            <a:r>
              <a:rPr dirty="0"/>
              <a:t>trust companies</a:t>
            </a:r>
          </a:p>
          <a:p>
            <a:pPr marL="171450" indent="-171450">
              <a:spcBef>
                <a:spcPts val="600"/>
              </a:spcBef>
              <a:buSzPct val="100000"/>
              <a:buFont typeface="Arial"/>
              <a:buChar char="•"/>
              <a:defRPr sz="1200"/>
            </a:pPr>
            <a:r>
              <a:rPr dirty="0" smtClean="0"/>
              <a:t>Competition</a:t>
            </a:r>
            <a:endParaRPr dirty="0"/>
          </a:p>
        </p:txBody>
      </p:sp>
      <p:sp>
        <p:nvSpPr>
          <p:cNvPr id="442" name="Shape 442"/>
          <p:cNvSpPr/>
          <p:nvPr/>
        </p:nvSpPr>
        <p:spPr>
          <a:xfrm>
            <a:off x="6882935" y="2869054"/>
            <a:ext cx="1326366" cy="891636"/>
          </a:xfrm>
          <a:prstGeom prst="rect">
            <a:avLst/>
          </a:prstGeom>
          <a:ln w="12700">
            <a:miter lim="400000"/>
          </a:ln>
          <a:extLst>
            <a:ext uri="{C572A759-6A51-4108-AA02-DFA0A04FC94B}">
              <ma14:wrappingTextBoxFlag xmlns:ma14="http://schemas.microsoft.com/office/mac/drawingml/2011/main" val="1"/>
            </a:ext>
          </a:extLst>
        </p:spPr>
        <p:txBody>
          <a:bodyPr lIns="54610" tIns="54610" rIns="54610" bIns="54610">
            <a:spAutoFit/>
          </a:bodyPr>
          <a:lstStyle/>
          <a:p>
            <a:pPr marL="171450" indent="-171450">
              <a:spcBef>
                <a:spcPts val="600"/>
              </a:spcBef>
              <a:buSzPct val="100000"/>
              <a:buFont typeface="Arial"/>
              <a:buChar char="•"/>
              <a:defRPr sz="1200"/>
            </a:pPr>
            <a:r>
              <a:t>High net worth families</a:t>
            </a:r>
          </a:p>
          <a:p>
            <a:pPr marL="171450" indent="-171450">
              <a:spcBef>
                <a:spcPts val="600"/>
              </a:spcBef>
              <a:buSzPct val="100000"/>
              <a:buFont typeface="Arial"/>
              <a:buChar char="•"/>
              <a:defRPr sz="1200"/>
            </a:pPr>
            <a:r>
              <a:t>Charitable commission</a:t>
            </a:r>
          </a:p>
        </p:txBody>
      </p:sp>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444"/>
          <p:cNvSpPr>
            <a:spLocks noGrp="1"/>
          </p:cNvSpPr>
          <p:nvPr>
            <p:ph type="sldNum" sz="quarter" idx="2"/>
          </p:nvPr>
        </p:nvSpPr>
        <p:spPr>
          <a:xfrm>
            <a:off x="8264819" y="6333984"/>
            <a:ext cx="127001" cy="135547"/>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
        <p:nvSpPr>
          <p:cNvPr id="445" name="Shape 445"/>
          <p:cNvSpPr>
            <a:spLocks noGrp="1"/>
          </p:cNvSpPr>
          <p:nvPr>
            <p:ph type="title"/>
          </p:nvPr>
        </p:nvSpPr>
        <p:spPr>
          <a:xfrm>
            <a:off x="752399" y="431999"/>
            <a:ext cx="7639202" cy="518401"/>
          </a:xfrm>
          <a:prstGeom prst="rect">
            <a:avLst/>
          </a:prstGeom>
        </p:spPr>
        <p:txBody>
          <a:bodyPr/>
          <a:lstStyle/>
          <a:p>
            <a:pPr defTabSz="365760">
              <a:defRPr sz="2160"/>
            </a:pPr>
            <a:r>
              <a:t>Impact of the HKTO amendments</a:t>
            </a:r>
            <a:br/>
            <a:endParaRPr/>
          </a:p>
        </p:txBody>
      </p:sp>
      <p:sp>
        <p:nvSpPr>
          <p:cNvPr id="446" name="Shape 446"/>
          <p:cNvSpPr/>
          <p:nvPr/>
        </p:nvSpPr>
        <p:spPr>
          <a:xfrm>
            <a:off x="656055" y="1472912"/>
            <a:ext cx="8175219" cy="7705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b="1">
                <a:solidFill>
                  <a:schemeClr val="accent1"/>
                </a:solidFill>
              </a:defRPr>
            </a:lvl1pPr>
          </a:lstStyle>
          <a:p>
            <a:r>
              <a:t>Many industry participants agree that those statutory enactments have modernised Hong Kong’s trust regime and put the city back on the map as a key trust jurisdiction.</a:t>
            </a:r>
          </a:p>
        </p:txBody>
      </p:sp>
      <p:pic>
        <p:nvPicPr>
          <p:cNvPr id="447" name="image11.jpg"/>
          <p:cNvPicPr>
            <a:picLocks noChangeAspect="1"/>
          </p:cNvPicPr>
          <p:nvPr/>
        </p:nvPicPr>
        <p:blipFill>
          <a:blip r:embed="rId2">
            <a:extLst/>
          </a:blip>
          <a:stretch>
            <a:fillRect/>
          </a:stretch>
        </p:blipFill>
        <p:spPr>
          <a:xfrm>
            <a:off x="4455869" y="2700533"/>
            <a:ext cx="4169665" cy="2578608"/>
          </a:xfrm>
          <a:prstGeom prst="rect">
            <a:avLst/>
          </a:prstGeom>
          <a:ln w="12700">
            <a:miter lim="400000"/>
          </a:ln>
        </p:spPr>
      </p:pic>
      <p:pic>
        <p:nvPicPr>
          <p:cNvPr id="448" name="image12.jpg"/>
          <p:cNvPicPr>
            <a:picLocks noChangeAspect="1"/>
          </p:cNvPicPr>
          <p:nvPr/>
        </p:nvPicPr>
        <p:blipFill>
          <a:blip r:embed="rId3">
            <a:extLst/>
          </a:blip>
          <a:stretch>
            <a:fillRect/>
          </a:stretch>
        </p:blipFill>
        <p:spPr>
          <a:xfrm>
            <a:off x="752400" y="2700533"/>
            <a:ext cx="3609010" cy="2578608"/>
          </a:xfrm>
          <a:prstGeom prst="rect">
            <a:avLst/>
          </a:prstGeom>
          <a:ln w="12700">
            <a:miter lim="400000"/>
          </a:ln>
        </p:spPr>
      </p:pic>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450"/>
          <p:cNvSpPr>
            <a:spLocks noGrp="1"/>
          </p:cNvSpPr>
          <p:nvPr>
            <p:ph type="sldNum" sz="quarter" idx="2"/>
          </p:nvPr>
        </p:nvSpPr>
        <p:spPr>
          <a:xfrm>
            <a:off x="8264819" y="6333984"/>
            <a:ext cx="127001" cy="135547"/>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
        <p:nvSpPr>
          <p:cNvPr id="451" name="Shape 451"/>
          <p:cNvSpPr>
            <a:spLocks noGrp="1"/>
          </p:cNvSpPr>
          <p:nvPr>
            <p:ph type="title"/>
          </p:nvPr>
        </p:nvSpPr>
        <p:spPr>
          <a:xfrm>
            <a:off x="752399" y="431999"/>
            <a:ext cx="7639202" cy="518401"/>
          </a:xfrm>
          <a:prstGeom prst="rect">
            <a:avLst/>
          </a:prstGeom>
        </p:spPr>
        <p:txBody>
          <a:bodyPr/>
          <a:lstStyle>
            <a:lvl1pPr defTabSz="576072">
              <a:defRPr sz="3402"/>
            </a:lvl1pPr>
          </a:lstStyle>
          <a:p>
            <a:r>
              <a:t>The Compliance Conundrum</a:t>
            </a:r>
          </a:p>
        </p:txBody>
      </p:sp>
      <p:sp>
        <p:nvSpPr>
          <p:cNvPr id="452" name="Shape 452"/>
          <p:cNvSpPr/>
          <p:nvPr/>
        </p:nvSpPr>
        <p:spPr>
          <a:xfrm>
            <a:off x="6059606" y="1775675"/>
            <a:ext cx="3098046" cy="3574322"/>
          </a:xfrm>
          <a:prstGeom prst="rect">
            <a:avLst/>
          </a:prstGeom>
          <a:solidFill>
            <a:schemeClr val="accent3"/>
          </a:solidFill>
          <a:ln w="12700">
            <a:miter lim="400000"/>
          </a:ln>
        </p:spPr>
        <p:txBody>
          <a:bodyPr lIns="54610" tIns="54610" rIns="54610" bIns="54610" anchor="ctr"/>
          <a:lstStyle/>
          <a:p>
            <a:pPr>
              <a:defRPr sz="1100">
                <a:solidFill>
                  <a:srgbClr val="FFFFFF"/>
                </a:solidFill>
              </a:defRPr>
            </a:pPr>
            <a:endParaRPr/>
          </a:p>
        </p:txBody>
      </p:sp>
      <p:sp>
        <p:nvSpPr>
          <p:cNvPr id="453" name="Shape 453"/>
          <p:cNvSpPr>
            <a:spLocks noGrp="1"/>
          </p:cNvSpPr>
          <p:nvPr>
            <p:ph type="body" sz="quarter" idx="1"/>
          </p:nvPr>
        </p:nvSpPr>
        <p:spPr>
          <a:xfrm>
            <a:off x="6332561" y="2116936"/>
            <a:ext cx="2483895" cy="3125339"/>
          </a:xfrm>
          <a:prstGeom prst="rect">
            <a:avLst/>
          </a:prstGeom>
        </p:spPr>
        <p:txBody>
          <a:bodyPr/>
          <a:lstStyle/>
          <a:p>
            <a:pPr>
              <a:defRPr sz="1600">
                <a:solidFill>
                  <a:srgbClr val="FFFFFF"/>
                </a:solidFill>
              </a:defRPr>
            </a:pPr>
            <a:r>
              <a:t>Rising compliance costs is not a Hong Kong-specific issue, but a global trend that is likely to continue.</a:t>
            </a:r>
          </a:p>
          <a:p>
            <a:pPr>
              <a:defRPr sz="1600">
                <a:solidFill>
                  <a:srgbClr val="FFFFFF"/>
                </a:solidFill>
              </a:defRPr>
            </a:pPr>
            <a:endParaRPr/>
          </a:p>
          <a:p>
            <a:pPr>
              <a:defRPr sz="1600">
                <a:solidFill>
                  <a:srgbClr val="FFFFFF"/>
                </a:solidFill>
              </a:defRPr>
            </a:pPr>
            <a:r>
              <a:t>Many industry players are turning to technology to meet compliance obligations. </a:t>
            </a:r>
          </a:p>
        </p:txBody>
      </p:sp>
      <p:pic>
        <p:nvPicPr>
          <p:cNvPr id="454" name="image13.jpg"/>
          <p:cNvPicPr>
            <a:picLocks noChangeAspect="1"/>
          </p:cNvPicPr>
          <p:nvPr/>
        </p:nvPicPr>
        <p:blipFill>
          <a:blip r:embed="rId2">
            <a:extLst/>
          </a:blip>
          <a:stretch>
            <a:fillRect/>
          </a:stretch>
        </p:blipFill>
        <p:spPr>
          <a:xfrm>
            <a:off x="748919" y="1775675"/>
            <a:ext cx="4687860" cy="3574322"/>
          </a:xfrm>
          <a:prstGeom prst="rect">
            <a:avLst/>
          </a:prstGeom>
          <a:ln w="12700">
            <a:miter lim="400000"/>
          </a:ln>
        </p:spPr>
      </p:pic>
      <p:sp>
        <p:nvSpPr>
          <p:cNvPr id="455" name="Shape 455"/>
          <p:cNvSpPr/>
          <p:nvPr/>
        </p:nvSpPr>
        <p:spPr>
          <a:xfrm>
            <a:off x="5721205" y="1775674"/>
            <a:ext cx="338401" cy="3574322"/>
          </a:xfrm>
          <a:prstGeom prst="rect">
            <a:avLst/>
          </a:prstGeom>
          <a:solidFill>
            <a:schemeClr val="accent4"/>
          </a:solidFill>
          <a:ln w="12700">
            <a:miter lim="400000"/>
          </a:ln>
        </p:spPr>
        <p:txBody>
          <a:bodyPr lIns="54610" tIns="54610" rIns="54610" bIns="54610" anchor="ctr"/>
          <a:lstStyle/>
          <a:p>
            <a:pPr>
              <a:defRPr sz="1500">
                <a:solidFill>
                  <a:srgbClr val="FFFFFF"/>
                </a:solidFill>
              </a:defRPr>
            </a:pPr>
            <a:endParaRPr/>
          </a:p>
        </p:txBody>
      </p:sp>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9" name="Group 459"/>
          <p:cNvGrpSpPr/>
          <p:nvPr/>
        </p:nvGrpSpPr>
        <p:grpSpPr>
          <a:xfrm>
            <a:off x="3486808" y="3229013"/>
            <a:ext cx="392373" cy="392373"/>
            <a:chOff x="0" y="0"/>
            <a:chExt cx="392372" cy="392372"/>
          </a:xfrm>
        </p:grpSpPr>
        <p:sp>
          <p:nvSpPr>
            <p:cNvPr id="457" name="Shape 457"/>
            <p:cNvSpPr/>
            <p:nvPr/>
          </p:nvSpPr>
          <p:spPr>
            <a:xfrm>
              <a:off x="-1" y="-1"/>
              <a:ext cx="392374" cy="392374"/>
            </a:xfrm>
            <a:prstGeom prst="ellipse">
              <a:avLst/>
            </a:prstGeom>
            <a:solidFill>
              <a:schemeClr val="accent3"/>
            </a:solidFill>
            <a:ln w="12700" cap="flat">
              <a:noFill/>
              <a:miter lim="400000"/>
            </a:ln>
            <a:effectLst/>
          </p:spPr>
          <p:txBody>
            <a:bodyPr wrap="square" lIns="54610" tIns="54610" rIns="54610" bIns="54610" numCol="1" anchor="ctr">
              <a:noAutofit/>
            </a:bodyPr>
            <a:lstStyle/>
            <a:p>
              <a:pPr algn="ctr">
                <a:defRPr b="1">
                  <a:solidFill>
                    <a:srgbClr val="FFFFFF"/>
                  </a:solidFill>
                </a:defRPr>
              </a:pPr>
              <a:endParaRPr/>
            </a:p>
          </p:txBody>
        </p:sp>
        <p:sp>
          <p:nvSpPr>
            <p:cNvPr id="458" name="Shape 458"/>
            <p:cNvSpPr/>
            <p:nvPr/>
          </p:nvSpPr>
          <p:spPr>
            <a:xfrm>
              <a:off x="57461" y="20855"/>
              <a:ext cx="277450"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solidFill>
                    <a:srgbClr val="FFFFFF"/>
                  </a:solidFill>
                </a:defRPr>
              </a:lvl1pPr>
            </a:lstStyle>
            <a:p>
              <a:r>
                <a:t>2</a:t>
              </a:r>
            </a:p>
          </p:txBody>
        </p:sp>
      </p:grpSp>
      <p:grpSp>
        <p:nvGrpSpPr>
          <p:cNvPr id="462" name="Group 462"/>
          <p:cNvGrpSpPr/>
          <p:nvPr/>
        </p:nvGrpSpPr>
        <p:grpSpPr>
          <a:xfrm>
            <a:off x="3486808" y="4053254"/>
            <a:ext cx="392373" cy="392373"/>
            <a:chOff x="0" y="0"/>
            <a:chExt cx="392372" cy="392372"/>
          </a:xfrm>
        </p:grpSpPr>
        <p:sp>
          <p:nvSpPr>
            <p:cNvPr id="460" name="Shape 460"/>
            <p:cNvSpPr/>
            <p:nvPr/>
          </p:nvSpPr>
          <p:spPr>
            <a:xfrm>
              <a:off x="-1" y="-1"/>
              <a:ext cx="392374" cy="392374"/>
            </a:xfrm>
            <a:prstGeom prst="ellipse">
              <a:avLst/>
            </a:prstGeom>
            <a:solidFill>
              <a:schemeClr val="accent1"/>
            </a:solidFill>
            <a:ln w="12700" cap="flat">
              <a:noFill/>
              <a:miter lim="400000"/>
            </a:ln>
            <a:effectLst/>
          </p:spPr>
          <p:txBody>
            <a:bodyPr wrap="square" lIns="54610" tIns="54610" rIns="54610" bIns="54610" numCol="1" anchor="ctr">
              <a:noAutofit/>
            </a:bodyPr>
            <a:lstStyle/>
            <a:p>
              <a:pPr algn="ctr">
                <a:defRPr b="1">
                  <a:solidFill>
                    <a:srgbClr val="FFFFFF"/>
                  </a:solidFill>
                </a:defRPr>
              </a:pPr>
              <a:endParaRPr/>
            </a:p>
          </p:txBody>
        </p:sp>
        <p:sp>
          <p:nvSpPr>
            <p:cNvPr id="461" name="Shape 461"/>
            <p:cNvSpPr/>
            <p:nvPr/>
          </p:nvSpPr>
          <p:spPr>
            <a:xfrm>
              <a:off x="57461" y="20855"/>
              <a:ext cx="277450"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solidFill>
                    <a:srgbClr val="FFFFFF"/>
                  </a:solidFill>
                </a:defRPr>
              </a:lvl1pPr>
            </a:lstStyle>
            <a:p>
              <a:r>
                <a:t>3</a:t>
              </a:r>
            </a:p>
          </p:txBody>
        </p:sp>
      </p:grpSp>
      <p:grpSp>
        <p:nvGrpSpPr>
          <p:cNvPr id="465" name="Group 465"/>
          <p:cNvGrpSpPr/>
          <p:nvPr/>
        </p:nvGrpSpPr>
        <p:grpSpPr>
          <a:xfrm>
            <a:off x="3486808" y="4855798"/>
            <a:ext cx="392373" cy="392373"/>
            <a:chOff x="0" y="0"/>
            <a:chExt cx="392372" cy="392372"/>
          </a:xfrm>
        </p:grpSpPr>
        <p:sp>
          <p:nvSpPr>
            <p:cNvPr id="463" name="Shape 463"/>
            <p:cNvSpPr/>
            <p:nvPr/>
          </p:nvSpPr>
          <p:spPr>
            <a:xfrm>
              <a:off x="-1" y="-1"/>
              <a:ext cx="392374" cy="392374"/>
            </a:xfrm>
            <a:prstGeom prst="ellipse">
              <a:avLst/>
            </a:prstGeom>
            <a:solidFill>
              <a:srgbClr val="483698"/>
            </a:solidFill>
            <a:ln w="12700" cap="flat">
              <a:noFill/>
              <a:miter lim="400000"/>
            </a:ln>
            <a:effectLst/>
          </p:spPr>
          <p:txBody>
            <a:bodyPr wrap="square" lIns="54610" tIns="54610" rIns="54610" bIns="54610" numCol="1" anchor="ctr">
              <a:noAutofit/>
            </a:bodyPr>
            <a:lstStyle/>
            <a:p>
              <a:pPr algn="ctr">
                <a:defRPr b="1">
                  <a:solidFill>
                    <a:srgbClr val="FFFFFF"/>
                  </a:solidFill>
                </a:defRPr>
              </a:pPr>
              <a:endParaRPr/>
            </a:p>
          </p:txBody>
        </p:sp>
        <p:sp>
          <p:nvSpPr>
            <p:cNvPr id="464" name="Shape 464"/>
            <p:cNvSpPr/>
            <p:nvPr/>
          </p:nvSpPr>
          <p:spPr>
            <a:xfrm>
              <a:off x="57461" y="20855"/>
              <a:ext cx="277450"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solidFill>
                    <a:srgbClr val="FFFFFF"/>
                  </a:solidFill>
                </a:defRPr>
              </a:lvl1pPr>
            </a:lstStyle>
            <a:p>
              <a:r>
                <a:t>4</a:t>
              </a:r>
            </a:p>
          </p:txBody>
        </p:sp>
      </p:grpSp>
      <p:sp>
        <p:nvSpPr>
          <p:cNvPr id="466" name="Shape 466"/>
          <p:cNvSpPr/>
          <p:nvPr/>
        </p:nvSpPr>
        <p:spPr>
          <a:xfrm>
            <a:off x="4076848" y="2388191"/>
            <a:ext cx="4645629"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742950">
              <a:lnSpc>
                <a:spcPct val="90000"/>
              </a:lnSpc>
              <a:spcBef>
                <a:spcPts val="800"/>
              </a:spcBef>
              <a:defRPr sz="1400">
                <a:solidFill>
                  <a:srgbClr val="00338D"/>
                </a:solidFill>
              </a:defRPr>
            </a:lvl1pPr>
          </a:lstStyle>
          <a:p>
            <a:r>
              <a:t>HKTA Accreditation/Training Programme</a:t>
            </a:r>
          </a:p>
        </p:txBody>
      </p:sp>
      <p:grpSp>
        <p:nvGrpSpPr>
          <p:cNvPr id="469" name="Group 469"/>
          <p:cNvGrpSpPr/>
          <p:nvPr/>
        </p:nvGrpSpPr>
        <p:grpSpPr>
          <a:xfrm>
            <a:off x="3486808" y="2344322"/>
            <a:ext cx="392373" cy="392373"/>
            <a:chOff x="0" y="0"/>
            <a:chExt cx="392372" cy="392372"/>
          </a:xfrm>
        </p:grpSpPr>
        <p:sp>
          <p:nvSpPr>
            <p:cNvPr id="467" name="Shape 467"/>
            <p:cNvSpPr/>
            <p:nvPr/>
          </p:nvSpPr>
          <p:spPr>
            <a:xfrm>
              <a:off x="-1" y="-1"/>
              <a:ext cx="392374" cy="392374"/>
            </a:xfrm>
            <a:prstGeom prst="ellipse">
              <a:avLst/>
            </a:prstGeom>
            <a:solidFill>
              <a:srgbClr val="00338D"/>
            </a:solidFill>
            <a:ln w="12700" cap="flat">
              <a:noFill/>
              <a:miter lim="400000"/>
            </a:ln>
            <a:effectLst/>
          </p:spPr>
          <p:txBody>
            <a:bodyPr wrap="square" lIns="54610" tIns="54610" rIns="54610" bIns="54610" numCol="1" anchor="ctr">
              <a:noAutofit/>
            </a:bodyPr>
            <a:lstStyle/>
            <a:p>
              <a:pPr algn="ctr">
                <a:defRPr b="1">
                  <a:solidFill>
                    <a:srgbClr val="FFFFFF"/>
                  </a:solidFill>
                </a:defRPr>
              </a:pPr>
              <a:endParaRPr/>
            </a:p>
          </p:txBody>
        </p:sp>
        <p:sp>
          <p:nvSpPr>
            <p:cNvPr id="468" name="Shape 468"/>
            <p:cNvSpPr/>
            <p:nvPr/>
          </p:nvSpPr>
          <p:spPr>
            <a:xfrm>
              <a:off x="57461" y="20855"/>
              <a:ext cx="277450"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solidFill>
                    <a:srgbClr val="FFFFFF"/>
                  </a:solidFill>
                </a:defRPr>
              </a:lvl1pPr>
            </a:lstStyle>
            <a:p>
              <a:r>
                <a:t>1</a:t>
              </a:r>
            </a:p>
          </p:txBody>
        </p:sp>
      </p:grpSp>
      <p:sp>
        <p:nvSpPr>
          <p:cNvPr id="470" name="Shape 470"/>
          <p:cNvSpPr>
            <a:spLocks noGrp="1"/>
          </p:cNvSpPr>
          <p:nvPr>
            <p:ph type="title"/>
          </p:nvPr>
        </p:nvSpPr>
        <p:spPr>
          <a:xfrm>
            <a:off x="3461919" y="431999"/>
            <a:ext cx="7639202" cy="518401"/>
          </a:xfrm>
          <a:prstGeom prst="rect">
            <a:avLst/>
          </a:prstGeom>
        </p:spPr>
        <p:txBody>
          <a:bodyPr/>
          <a:lstStyle>
            <a:lvl1pPr defTabSz="576072">
              <a:defRPr sz="3402"/>
            </a:lvl1pPr>
          </a:lstStyle>
          <a:p>
            <a:r>
              <a:t>Improving the talent pool</a:t>
            </a:r>
          </a:p>
        </p:txBody>
      </p:sp>
      <p:sp>
        <p:nvSpPr>
          <p:cNvPr id="471" name="Shape 471"/>
          <p:cNvSpPr/>
          <p:nvPr/>
        </p:nvSpPr>
        <p:spPr>
          <a:xfrm>
            <a:off x="4047995" y="3116321"/>
            <a:ext cx="3662991" cy="6557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742950">
              <a:lnSpc>
                <a:spcPct val="90000"/>
              </a:lnSpc>
              <a:spcBef>
                <a:spcPts val="800"/>
              </a:spcBef>
              <a:defRPr sz="1400">
                <a:solidFill>
                  <a:srgbClr val="00338D"/>
                </a:solidFill>
              </a:defRPr>
            </a:pPr>
            <a:r>
              <a:t>Government’s Three-year Pilot Programme to Enhance Talent for the Asset and Wealth Management Sector</a:t>
            </a:r>
          </a:p>
        </p:txBody>
      </p:sp>
      <p:sp>
        <p:nvSpPr>
          <p:cNvPr id="472" name="Shape 472"/>
          <p:cNvSpPr/>
          <p:nvPr/>
        </p:nvSpPr>
        <p:spPr>
          <a:xfrm>
            <a:off x="4047995" y="4053328"/>
            <a:ext cx="3662992" cy="4722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742950">
              <a:lnSpc>
                <a:spcPct val="90000"/>
              </a:lnSpc>
              <a:spcBef>
                <a:spcPts val="800"/>
              </a:spcBef>
              <a:defRPr sz="1400">
                <a:solidFill>
                  <a:srgbClr val="00338D"/>
                </a:solidFill>
              </a:defRPr>
            </a:pPr>
            <a:r>
              <a:t>Other options for students and professionals to undergo trust-related training</a:t>
            </a:r>
          </a:p>
        </p:txBody>
      </p:sp>
      <p:sp>
        <p:nvSpPr>
          <p:cNvPr id="473" name="Shape 473"/>
          <p:cNvSpPr/>
          <p:nvPr/>
        </p:nvSpPr>
        <p:spPr>
          <a:xfrm>
            <a:off x="4047995" y="4951334"/>
            <a:ext cx="5096004" cy="2888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742950">
              <a:lnSpc>
                <a:spcPct val="90000"/>
              </a:lnSpc>
              <a:spcBef>
                <a:spcPts val="800"/>
              </a:spcBef>
              <a:defRPr sz="1400">
                <a:solidFill>
                  <a:srgbClr val="00338D"/>
                </a:solidFill>
              </a:defRPr>
            </a:lvl1pPr>
          </a:lstStyle>
          <a:p>
            <a:r>
              <a:t>Technology solution</a:t>
            </a:r>
          </a:p>
        </p:txBody>
      </p:sp>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Shape 475"/>
          <p:cNvSpPr>
            <a:spLocks noGrp="1"/>
          </p:cNvSpPr>
          <p:nvPr>
            <p:ph type="sldNum" sz="quarter" idx="2"/>
          </p:nvPr>
        </p:nvSpPr>
        <p:spPr>
          <a:xfrm>
            <a:off x="8264819" y="6333984"/>
            <a:ext cx="127001" cy="135547"/>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
        <p:nvSpPr>
          <p:cNvPr id="476" name="Shape 476"/>
          <p:cNvSpPr>
            <a:spLocks noGrp="1"/>
          </p:cNvSpPr>
          <p:nvPr>
            <p:ph type="title"/>
          </p:nvPr>
        </p:nvSpPr>
        <p:spPr>
          <a:xfrm>
            <a:off x="752399" y="431999"/>
            <a:ext cx="7639202" cy="518401"/>
          </a:xfrm>
          <a:prstGeom prst="rect">
            <a:avLst/>
          </a:prstGeom>
        </p:spPr>
        <p:txBody>
          <a:bodyPr/>
          <a:lstStyle>
            <a:lvl1pPr defTabSz="557784">
              <a:defRPr sz="3294"/>
            </a:lvl1pPr>
          </a:lstStyle>
          <a:p>
            <a:r>
              <a:t>Streamlining of the regulatory framework</a:t>
            </a:r>
          </a:p>
        </p:txBody>
      </p:sp>
      <p:sp>
        <p:nvSpPr>
          <p:cNvPr id="477" name="Shape 477"/>
          <p:cNvSpPr/>
          <p:nvPr/>
        </p:nvSpPr>
        <p:spPr>
          <a:xfrm>
            <a:off x="665736" y="1369104"/>
            <a:ext cx="7995816" cy="999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600" b="1">
                <a:solidFill>
                  <a:schemeClr val="accent1"/>
                </a:solidFill>
              </a:defRPr>
            </a:pPr>
            <a:r>
              <a:t>Streamlining of the regulatory framework would make it easier for</a:t>
            </a:r>
          </a:p>
          <a:p>
            <a:pPr>
              <a:defRPr sz="1600" b="1">
                <a:solidFill>
                  <a:schemeClr val="accent1"/>
                </a:solidFill>
              </a:defRPr>
            </a:pPr>
            <a:r>
              <a:t>Hong Kong to create a vision for the trust industry, which would in turn contribute to the long term development of the market and enhance its international competitiveness.</a:t>
            </a:r>
          </a:p>
        </p:txBody>
      </p:sp>
      <p:pic>
        <p:nvPicPr>
          <p:cNvPr id="478" name="image14.jpg"/>
          <p:cNvPicPr>
            <a:picLocks noChangeAspect="1"/>
          </p:cNvPicPr>
          <p:nvPr/>
        </p:nvPicPr>
        <p:blipFill>
          <a:blip r:embed="rId2">
            <a:extLst/>
          </a:blip>
          <a:stretch>
            <a:fillRect/>
          </a:stretch>
        </p:blipFill>
        <p:spPr>
          <a:xfrm>
            <a:off x="1399032" y="2593085"/>
            <a:ext cx="6345936" cy="3477769"/>
          </a:xfrm>
          <a:prstGeom prst="rect">
            <a:avLst/>
          </a:prstGeom>
          <a:ln w="12700">
            <a:miter lim="400000"/>
          </a:ln>
        </p:spPr>
      </p:pic>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hape 480"/>
          <p:cNvSpPr>
            <a:spLocks noGrp="1"/>
          </p:cNvSpPr>
          <p:nvPr>
            <p:ph type="sldNum" sz="quarter" idx="2"/>
          </p:nvPr>
        </p:nvSpPr>
        <p:spPr>
          <a:xfrm>
            <a:off x="8264819" y="6333984"/>
            <a:ext cx="127001" cy="135547"/>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
        <p:nvSpPr>
          <p:cNvPr id="481" name="Shape 481"/>
          <p:cNvSpPr>
            <a:spLocks noGrp="1"/>
          </p:cNvSpPr>
          <p:nvPr>
            <p:ph type="title"/>
          </p:nvPr>
        </p:nvSpPr>
        <p:spPr>
          <a:xfrm>
            <a:off x="752399" y="431999"/>
            <a:ext cx="7639202" cy="518401"/>
          </a:xfrm>
          <a:prstGeom prst="rect">
            <a:avLst/>
          </a:prstGeom>
        </p:spPr>
        <p:txBody>
          <a:bodyPr/>
          <a:lstStyle>
            <a:lvl1pPr defTabSz="576072">
              <a:defRPr sz="3402"/>
            </a:lvl1pPr>
          </a:lstStyle>
          <a:p>
            <a:r>
              <a:t>Clarity on tax</a:t>
            </a:r>
          </a:p>
        </p:txBody>
      </p:sp>
      <p:sp>
        <p:nvSpPr>
          <p:cNvPr id="482" name="Shape 482"/>
          <p:cNvSpPr/>
          <p:nvPr/>
        </p:nvSpPr>
        <p:spPr>
          <a:xfrm>
            <a:off x="6059606" y="1828730"/>
            <a:ext cx="3098046" cy="3725910"/>
          </a:xfrm>
          <a:prstGeom prst="rect">
            <a:avLst/>
          </a:prstGeom>
          <a:solidFill>
            <a:schemeClr val="accent3"/>
          </a:solidFill>
          <a:ln w="12700">
            <a:miter lim="400000"/>
          </a:ln>
        </p:spPr>
        <p:txBody>
          <a:bodyPr lIns="54610" tIns="54610" rIns="54610" bIns="54610" anchor="ctr"/>
          <a:lstStyle/>
          <a:p>
            <a:pPr>
              <a:defRPr sz="1100">
                <a:solidFill>
                  <a:srgbClr val="FFFFFF"/>
                </a:solidFill>
              </a:defRPr>
            </a:pPr>
            <a:endParaRPr/>
          </a:p>
        </p:txBody>
      </p:sp>
      <p:sp>
        <p:nvSpPr>
          <p:cNvPr id="483" name="Shape 483"/>
          <p:cNvSpPr/>
          <p:nvPr/>
        </p:nvSpPr>
        <p:spPr>
          <a:xfrm>
            <a:off x="6272462" y="2099438"/>
            <a:ext cx="2612232" cy="3056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600" b="1">
                <a:solidFill>
                  <a:srgbClr val="FFFFFF"/>
                </a:solidFill>
              </a:defRPr>
            </a:pPr>
            <a:r>
              <a:t>A trust has no separate legal personality and is not deemed a person</a:t>
            </a:r>
          </a:p>
          <a:p>
            <a:pPr>
              <a:defRPr sz="1600" b="1">
                <a:solidFill>
                  <a:srgbClr val="FFFFFF"/>
                </a:solidFill>
              </a:defRPr>
            </a:pPr>
            <a:r>
              <a:t>under section 2 of the IRO.</a:t>
            </a:r>
          </a:p>
          <a:p>
            <a:pPr>
              <a:defRPr sz="1600" b="1">
                <a:solidFill>
                  <a:srgbClr val="FFFFFF"/>
                </a:solidFill>
              </a:defRPr>
            </a:pPr>
            <a:endParaRPr/>
          </a:p>
          <a:p>
            <a:pPr>
              <a:defRPr sz="1600" b="1">
                <a:solidFill>
                  <a:srgbClr val="FFFFFF"/>
                </a:solidFill>
              </a:defRPr>
            </a:pPr>
            <a:r>
              <a:t>The general scholarly consensus is that trust profits falling within section 14 of the IRO</a:t>
            </a:r>
          </a:p>
          <a:p>
            <a:pPr>
              <a:defRPr sz="1600" b="1">
                <a:solidFill>
                  <a:srgbClr val="FFFFFF"/>
                </a:solidFill>
              </a:defRPr>
            </a:pPr>
            <a:r>
              <a:t>are chargeable to profits tax in the hands of the trustee.</a:t>
            </a:r>
          </a:p>
        </p:txBody>
      </p:sp>
      <p:pic>
        <p:nvPicPr>
          <p:cNvPr id="484" name="image15.jpg"/>
          <p:cNvPicPr>
            <a:picLocks noChangeAspect="1"/>
          </p:cNvPicPr>
          <p:nvPr/>
        </p:nvPicPr>
        <p:blipFill>
          <a:blip r:embed="rId2">
            <a:extLst/>
          </a:blip>
          <a:stretch>
            <a:fillRect/>
          </a:stretch>
        </p:blipFill>
        <p:spPr>
          <a:xfrm>
            <a:off x="669697" y="2251640"/>
            <a:ext cx="4778553" cy="2682697"/>
          </a:xfrm>
          <a:prstGeom prst="rect">
            <a:avLst/>
          </a:prstGeom>
          <a:ln w="12700">
            <a:miter lim="400000"/>
          </a:ln>
        </p:spPr>
      </p:pic>
      <p:sp>
        <p:nvSpPr>
          <p:cNvPr id="485" name="Shape 485"/>
          <p:cNvSpPr/>
          <p:nvPr/>
        </p:nvSpPr>
        <p:spPr>
          <a:xfrm>
            <a:off x="5721205" y="1828730"/>
            <a:ext cx="338401" cy="3725910"/>
          </a:xfrm>
          <a:prstGeom prst="rect">
            <a:avLst/>
          </a:prstGeom>
          <a:solidFill>
            <a:schemeClr val="accent4"/>
          </a:solidFill>
          <a:ln w="12700">
            <a:miter lim="400000"/>
          </a:ln>
        </p:spPr>
        <p:txBody>
          <a:bodyPr lIns="54610" tIns="54610" rIns="54610" bIns="54610" anchor="ctr"/>
          <a:lstStyle/>
          <a:p>
            <a:pPr>
              <a:defRPr sz="1500">
                <a:solidFill>
                  <a:srgbClr val="FFFFFF"/>
                </a:solidFill>
              </a:defRPr>
            </a:pPr>
            <a:endParaRP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a:spLocks noGrp="1"/>
          </p:cNvSpPr>
          <p:nvPr>
            <p:ph type="sldNum" sz="quarter" idx="2"/>
          </p:nvPr>
        </p:nvSpPr>
        <p:spPr>
          <a:xfrm>
            <a:off x="8264819" y="6333984"/>
            <a:ext cx="127001" cy="135547"/>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
        <p:nvSpPr>
          <p:cNvPr id="488" name="Shape 488"/>
          <p:cNvSpPr>
            <a:spLocks noGrp="1"/>
          </p:cNvSpPr>
          <p:nvPr>
            <p:ph type="title"/>
          </p:nvPr>
        </p:nvSpPr>
        <p:spPr>
          <a:xfrm>
            <a:off x="752399" y="431999"/>
            <a:ext cx="7639202" cy="518401"/>
          </a:xfrm>
          <a:prstGeom prst="rect">
            <a:avLst/>
          </a:prstGeom>
        </p:spPr>
        <p:txBody>
          <a:bodyPr/>
          <a:lstStyle>
            <a:lvl1pPr defTabSz="576072">
              <a:defRPr sz="3402"/>
            </a:lvl1pPr>
          </a:lstStyle>
          <a:p>
            <a:r>
              <a:t>Looking ahead</a:t>
            </a:r>
          </a:p>
        </p:txBody>
      </p:sp>
      <p:sp>
        <p:nvSpPr>
          <p:cNvPr id="489" name="Shape 489"/>
          <p:cNvSpPr/>
          <p:nvPr/>
        </p:nvSpPr>
        <p:spPr>
          <a:xfrm>
            <a:off x="1531519" y="3982134"/>
            <a:ext cx="887731" cy="8069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spcBef>
                <a:spcPts val="300"/>
              </a:spcBef>
              <a:defRPr sz="1400" b="1">
                <a:solidFill>
                  <a:srgbClr val="FFFFFF"/>
                </a:solidFill>
              </a:defRPr>
            </a:lvl1pPr>
          </a:lstStyle>
          <a:p>
            <a:r>
              <a:t>Results oriented and hands on</a:t>
            </a:r>
          </a:p>
        </p:txBody>
      </p:sp>
      <p:sp>
        <p:nvSpPr>
          <p:cNvPr id="490" name="Shape 490"/>
          <p:cNvSpPr/>
          <p:nvPr/>
        </p:nvSpPr>
        <p:spPr>
          <a:xfrm>
            <a:off x="4145977" y="3982134"/>
            <a:ext cx="1039333" cy="400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spcBef>
                <a:spcPts val="300"/>
              </a:spcBef>
              <a:defRPr sz="1400" b="1">
                <a:solidFill>
                  <a:srgbClr val="FFFFFF"/>
                </a:solidFill>
              </a:defRPr>
            </a:lvl1pPr>
          </a:lstStyle>
          <a:p>
            <a:r>
              <a:t>Executive roles</a:t>
            </a:r>
          </a:p>
        </p:txBody>
      </p:sp>
      <p:sp>
        <p:nvSpPr>
          <p:cNvPr id="491" name="Shape 491"/>
          <p:cNvSpPr/>
          <p:nvPr/>
        </p:nvSpPr>
        <p:spPr>
          <a:xfrm>
            <a:off x="4543762" y="3058653"/>
            <a:ext cx="1431162" cy="911706"/>
          </a:xfrm>
          <a:custGeom>
            <a:avLst/>
            <a:gdLst/>
            <a:ahLst/>
            <a:cxnLst>
              <a:cxn ang="0">
                <a:pos x="wd2" y="hd2"/>
              </a:cxn>
              <a:cxn ang="5400000">
                <a:pos x="wd2" y="hd2"/>
              </a:cxn>
              <a:cxn ang="10800000">
                <a:pos x="wd2" y="hd2"/>
              </a:cxn>
              <a:cxn ang="16200000">
                <a:pos x="wd2" y="hd2"/>
              </a:cxn>
            </a:cxnLst>
            <a:rect l="0" t="0" r="r" b="b"/>
            <a:pathLst>
              <a:path w="21600" h="21600" extrusionOk="0">
                <a:moveTo>
                  <a:pt x="16820" y="0"/>
                </a:moveTo>
                <a:cubicBezTo>
                  <a:pt x="16997" y="389"/>
                  <a:pt x="16997" y="389"/>
                  <a:pt x="16997" y="389"/>
                </a:cubicBezTo>
                <a:cubicBezTo>
                  <a:pt x="19546" y="5220"/>
                  <a:pt x="21140" y="11105"/>
                  <a:pt x="21565" y="17324"/>
                </a:cubicBezTo>
                <a:cubicBezTo>
                  <a:pt x="21600" y="17769"/>
                  <a:pt x="21600" y="17769"/>
                  <a:pt x="21600" y="17769"/>
                </a:cubicBezTo>
                <a:cubicBezTo>
                  <a:pt x="0" y="21600"/>
                  <a:pt x="0" y="21600"/>
                  <a:pt x="0" y="21600"/>
                </a:cubicBezTo>
                <a:lnTo>
                  <a:pt x="16820" y="0"/>
                </a:lnTo>
                <a:close/>
              </a:path>
            </a:pathLst>
          </a:custGeom>
          <a:solidFill>
            <a:schemeClr val="accent6"/>
          </a:solidFill>
          <a:ln w="12700">
            <a:miter lim="400000"/>
          </a:ln>
        </p:spPr>
        <p:txBody>
          <a:bodyPr lIns="54610" tIns="54610" rIns="54610" bIns="54610"/>
          <a:lstStyle/>
          <a:p>
            <a:pPr>
              <a:defRPr sz="1400"/>
            </a:pPr>
            <a:endParaRPr/>
          </a:p>
        </p:txBody>
      </p:sp>
      <p:sp>
        <p:nvSpPr>
          <p:cNvPr id="492" name="Shape 492"/>
          <p:cNvSpPr/>
          <p:nvPr/>
        </p:nvSpPr>
        <p:spPr>
          <a:xfrm>
            <a:off x="4483305" y="3032888"/>
            <a:ext cx="1512434" cy="963237"/>
          </a:xfrm>
          <a:custGeom>
            <a:avLst/>
            <a:gdLst/>
            <a:ahLst/>
            <a:cxnLst>
              <a:cxn ang="0">
                <a:pos x="wd2" y="hd2"/>
              </a:cxn>
              <a:cxn ang="5400000">
                <a:pos x="wd2" y="hd2"/>
              </a:cxn>
              <a:cxn ang="10800000">
                <a:pos x="wd2" y="hd2"/>
              </a:cxn>
              <a:cxn ang="16200000">
                <a:pos x="wd2" y="hd2"/>
              </a:cxn>
            </a:cxnLst>
            <a:rect l="0" t="0" r="r" b="b"/>
            <a:pathLst>
              <a:path w="21600" h="21600" extrusionOk="0">
                <a:moveTo>
                  <a:pt x="16744" y="1209"/>
                </a:moveTo>
                <a:cubicBezTo>
                  <a:pt x="19055" y="5623"/>
                  <a:pt x="20562" y="11036"/>
                  <a:pt x="20997" y="17028"/>
                </a:cubicBezTo>
                <a:cubicBezTo>
                  <a:pt x="1775" y="20444"/>
                  <a:pt x="1775" y="20444"/>
                  <a:pt x="1775" y="20444"/>
                </a:cubicBezTo>
                <a:cubicBezTo>
                  <a:pt x="16744" y="1209"/>
                  <a:pt x="16744" y="1209"/>
                  <a:pt x="16744" y="1209"/>
                </a:cubicBezTo>
                <a:moveTo>
                  <a:pt x="16811" y="0"/>
                </a:moveTo>
                <a:cubicBezTo>
                  <a:pt x="16409" y="526"/>
                  <a:pt x="16409" y="526"/>
                  <a:pt x="16409" y="526"/>
                </a:cubicBezTo>
                <a:cubicBezTo>
                  <a:pt x="1407" y="19761"/>
                  <a:pt x="1407" y="19761"/>
                  <a:pt x="1407" y="19761"/>
                </a:cubicBezTo>
                <a:cubicBezTo>
                  <a:pt x="0" y="21600"/>
                  <a:pt x="0" y="21600"/>
                  <a:pt x="0" y="21600"/>
                </a:cubicBezTo>
                <a:cubicBezTo>
                  <a:pt x="1808" y="21285"/>
                  <a:pt x="1808" y="21285"/>
                  <a:pt x="1808" y="21285"/>
                </a:cubicBezTo>
                <a:cubicBezTo>
                  <a:pt x="21064" y="17869"/>
                  <a:pt x="21064" y="17869"/>
                  <a:pt x="21064" y="17869"/>
                </a:cubicBezTo>
                <a:cubicBezTo>
                  <a:pt x="21600" y="17764"/>
                  <a:pt x="21600" y="17764"/>
                  <a:pt x="21600" y="17764"/>
                </a:cubicBezTo>
                <a:cubicBezTo>
                  <a:pt x="21533" y="16923"/>
                  <a:pt x="21533" y="16923"/>
                  <a:pt x="21533" y="16923"/>
                </a:cubicBezTo>
                <a:cubicBezTo>
                  <a:pt x="21098" y="10931"/>
                  <a:pt x="19591" y="5308"/>
                  <a:pt x="17146" y="631"/>
                </a:cubicBezTo>
                <a:cubicBezTo>
                  <a:pt x="16811" y="0"/>
                  <a:pt x="16811" y="0"/>
                  <a:pt x="16811" y="0"/>
                </a:cubicBezTo>
                <a:close/>
              </a:path>
            </a:pathLst>
          </a:custGeom>
          <a:solidFill>
            <a:srgbClr val="FFFFFF"/>
          </a:solidFill>
          <a:ln w="12700">
            <a:miter lim="400000"/>
          </a:ln>
        </p:spPr>
        <p:txBody>
          <a:bodyPr lIns="54610" tIns="54610" rIns="54610" bIns="54610"/>
          <a:lstStyle/>
          <a:p>
            <a:pPr>
              <a:defRPr sz="1400"/>
            </a:pPr>
            <a:endParaRPr/>
          </a:p>
        </p:txBody>
      </p:sp>
      <p:sp>
        <p:nvSpPr>
          <p:cNvPr id="493" name="Shape 493"/>
          <p:cNvSpPr/>
          <p:nvPr/>
        </p:nvSpPr>
        <p:spPr>
          <a:xfrm>
            <a:off x="4560611" y="3705766"/>
            <a:ext cx="1557290" cy="1158461"/>
          </a:xfrm>
          <a:custGeom>
            <a:avLst/>
            <a:gdLst/>
            <a:ahLst/>
            <a:cxnLst>
              <a:cxn ang="0">
                <a:pos x="wd2" y="hd2"/>
              </a:cxn>
              <a:cxn ang="5400000">
                <a:pos x="wd2" y="hd2"/>
              </a:cxn>
              <a:cxn ang="10800000">
                <a:pos x="wd2" y="hd2"/>
              </a:cxn>
              <a:cxn ang="16200000">
                <a:pos x="wd2" y="hd2"/>
              </a:cxn>
            </a:cxnLst>
            <a:rect l="0" t="0" r="r" b="b"/>
            <a:pathLst>
              <a:path w="21120" h="21600" extrusionOk="0">
                <a:moveTo>
                  <a:pt x="0" y="3279"/>
                </a:moveTo>
                <a:cubicBezTo>
                  <a:pt x="20964" y="0"/>
                  <a:pt x="20964" y="0"/>
                  <a:pt x="20964" y="0"/>
                </a:cubicBezTo>
                <a:cubicBezTo>
                  <a:pt x="20996" y="350"/>
                  <a:pt x="20996" y="350"/>
                  <a:pt x="20996" y="350"/>
                </a:cubicBezTo>
                <a:cubicBezTo>
                  <a:pt x="21600" y="7827"/>
                  <a:pt x="19978" y="15479"/>
                  <a:pt x="16510" y="21338"/>
                </a:cubicBezTo>
                <a:cubicBezTo>
                  <a:pt x="16319" y="21600"/>
                  <a:pt x="16319" y="21600"/>
                  <a:pt x="16319" y="21600"/>
                </a:cubicBezTo>
                <a:lnTo>
                  <a:pt x="0" y="3279"/>
                </a:lnTo>
                <a:close/>
              </a:path>
            </a:pathLst>
          </a:custGeom>
          <a:solidFill>
            <a:schemeClr val="accent2"/>
          </a:solidFill>
          <a:ln w="12700">
            <a:miter lim="400000"/>
          </a:ln>
        </p:spPr>
        <p:txBody>
          <a:bodyPr lIns="54610" tIns="54610" rIns="54610" bIns="54610"/>
          <a:lstStyle/>
          <a:p>
            <a:pPr>
              <a:defRPr sz="1400"/>
            </a:pPr>
            <a:endParaRPr/>
          </a:p>
        </p:txBody>
      </p:sp>
      <p:sp>
        <p:nvSpPr>
          <p:cNvPr id="494" name="Shape 494"/>
          <p:cNvSpPr/>
          <p:nvPr/>
        </p:nvSpPr>
        <p:spPr>
          <a:xfrm>
            <a:off x="4514029" y="3684956"/>
            <a:ext cx="1622584" cy="1207019"/>
          </a:xfrm>
          <a:custGeom>
            <a:avLst/>
            <a:gdLst/>
            <a:ahLst/>
            <a:cxnLst>
              <a:cxn ang="0">
                <a:pos x="wd2" y="hd2"/>
              </a:cxn>
              <a:cxn ang="5400000">
                <a:pos x="wd2" y="hd2"/>
              </a:cxn>
              <a:cxn ang="10800000">
                <a:pos x="wd2" y="hd2"/>
              </a:cxn>
              <a:cxn ang="16200000">
                <a:pos x="wd2" y="hd2"/>
              </a:cxn>
            </a:cxnLst>
            <a:rect l="0" t="0" r="r" b="b"/>
            <a:pathLst>
              <a:path w="21137" h="21600" extrusionOk="0">
                <a:moveTo>
                  <a:pt x="20531" y="755"/>
                </a:moveTo>
                <a:cubicBezTo>
                  <a:pt x="21111" y="7885"/>
                  <a:pt x="19553" y="15057"/>
                  <a:pt x="16253" y="20635"/>
                </a:cubicBezTo>
                <a:cubicBezTo>
                  <a:pt x="1222" y="3733"/>
                  <a:pt x="1222" y="3733"/>
                  <a:pt x="1222" y="3733"/>
                </a:cubicBezTo>
                <a:cubicBezTo>
                  <a:pt x="20531" y="755"/>
                  <a:pt x="20531" y="755"/>
                  <a:pt x="20531" y="755"/>
                </a:cubicBezTo>
                <a:moveTo>
                  <a:pt x="20958" y="0"/>
                </a:moveTo>
                <a:cubicBezTo>
                  <a:pt x="20470" y="84"/>
                  <a:pt x="20470" y="84"/>
                  <a:pt x="20470" y="84"/>
                </a:cubicBezTo>
                <a:cubicBezTo>
                  <a:pt x="1161" y="3062"/>
                  <a:pt x="1161" y="3062"/>
                  <a:pt x="1161" y="3062"/>
                </a:cubicBezTo>
                <a:cubicBezTo>
                  <a:pt x="0" y="3271"/>
                  <a:pt x="0" y="3271"/>
                  <a:pt x="0" y="3271"/>
                </a:cubicBezTo>
                <a:cubicBezTo>
                  <a:pt x="886" y="4278"/>
                  <a:pt x="886" y="4278"/>
                  <a:pt x="886" y="4278"/>
                </a:cubicBezTo>
                <a:cubicBezTo>
                  <a:pt x="15948" y="21139"/>
                  <a:pt x="15948" y="21139"/>
                  <a:pt x="15948" y="21139"/>
                </a:cubicBezTo>
                <a:cubicBezTo>
                  <a:pt x="16345" y="21600"/>
                  <a:pt x="16345" y="21600"/>
                  <a:pt x="16345" y="21600"/>
                </a:cubicBezTo>
                <a:cubicBezTo>
                  <a:pt x="16651" y="21055"/>
                  <a:pt x="16651" y="21055"/>
                  <a:pt x="16651" y="21055"/>
                </a:cubicBezTo>
                <a:cubicBezTo>
                  <a:pt x="20011" y="15351"/>
                  <a:pt x="21600" y="7927"/>
                  <a:pt x="21020" y="671"/>
                </a:cubicBezTo>
                <a:cubicBezTo>
                  <a:pt x="20958" y="0"/>
                  <a:pt x="20958" y="0"/>
                  <a:pt x="20958" y="0"/>
                </a:cubicBezTo>
                <a:close/>
              </a:path>
            </a:pathLst>
          </a:custGeom>
          <a:solidFill>
            <a:srgbClr val="FFFFFF"/>
          </a:solidFill>
          <a:ln w="12700">
            <a:miter lim="400000"/>
          </a:ln>
        </p:spPr>
        <p:txBody>
          <a:bodyPr lIns="54610" tIns="54610" rIns="54610" bIns="54610"/>
          <a:lstStyle/>
          <a:p>
            <a:pPr>
              <a:defRPr sz="1400"/>
            </a:pPr>
            <a:endParaRPr/>
          </a:p>
        </p:txBody>
      </p:sp>
      <p:sp>
        <p:nvSpPr>
          <p:cNvPr id="495" name="Shape 495"/>
          <p:cNvSpPr/>
          <p:nvPr/>
        </p:nvSpPr>
        <p:spPr>
          <a:xfrm>
            <a:off x="3999643" y="2568117"/>
            <a:ext cx="900920" cy="1434945"/>
          </a:xfrm>
          <a:custGeom>
            <a:avLst/>
            <a:gdLst/>
            <a:ahLst/>
            <a:cxnLst>
              <a:cxn ang="0">
                <a:pos x="wd2" y="hd2"/>
              </a:cxn>
              <a:cxn ang="5400000">
                <a:pos x="wd2" y="hd2"/>
              </a:cxn>
              <a:cxn ang="10800000">
                <a:pos x="wd2" y="hd2"/>
              </a:cxn>
              <a:cxn ang="16200000">
                <a:pos x="wd2" y="hd2"/>
              </a:cxn>
            </a:cxnLst>
            <a:rect l="0" t="0" r="r" b="b"/>
            <a:pathLst>
              <a:path w="21600" h="21600" extrusionOk="0">
                <a:moveTo>
                  <a:pt x="0" y="2118"/>
                </a:moveTo>
                <a:cubicBezTo>
                  <a:pt x="450" y="2012"/>
                  <a:pt x="450" y="2012"/>
                  <a:pt x="450" y="2012"/>
                </a:cubicBezTo>
                <a:cubicBezTo>
                  <a:pt x="4837" y="671"/>
                  <a:pt x="9619" y="0"/>
                  <a:pt x="14569" y="0"/>
                </a:cubicBezTo>
                <a:cubicBezTo>
                  <a:pt x="16763" y="0"/>
                  <a:pt x="19013" y="141"/>
                  <a:pt x="21206" y="424"/>
                </a:cubicBezTo>
                <a:cubicBezTo>
                  <a:pt x="21600" y="494"/>
                  <a:pt x="21600" y="494"/>
                  <a:pt x="21600" y="494"/>
                </a:cubicBezTo>
                <a:cubicBezTo>
                  <a:pt x="14738" y="21600"/>
                  <a:pt x="14738" y="21600"/>
                  <a:pt x="14738" y="21600"/>
                </a:cubicBezTo>
                <a:lnTo>
                  <a:pt x="0" y="2118"/>
                </a:lnTo>
                <a:close/>
              </a:path>
            </a:pathLst>
          </a:custGeom>
          <a:solidFill>
            <a:srgbClr val="BC204B"/>
          </a:solidFill>
          <a:ln w="12700">
            <a:miter lim="400000"/>
          </a:ln>
        </p:spPr>
        <p:txBody>
          <a:bodyPr lIns="54610" tIns="54610" rIns="54610" bIns="54610"/>
          <a:lstStyle/>
          <a:p>
            <a:pPr>
              <a:defRPr sz="1400"/>
            </a:pPr>
            <a:endParaRPr/>
          </a:p>
        </p:txBody>
      </p:sp>
      <p:sp>
        <p:nvSpPr>
          <p:cNvPr id="496" name="Shape 496"/>
          <p:cNvSpPr/>
          <p:nvPr/>
        </p:nvSpPr>
        <p:spPr>
          <a:xfrm>
            <a:off x="3976847" y="2550279"/>
            <a:ext cx="947501" cy="1512241"/>
          </a:xfrm>
          <a:custGeom>
            <a:avLst/>
            <a:gdLst/>
            <a:ahLst/>
            <a:cxnLst>
              <a:cxn ang="0">
                <a:pos x="wd2" y="hd2"/>
              </a:cxn>
              <a:cxn ang="5400000">
                <a:pos x="wd2" y="hd2"/>
              </a:cxn>
              <a:cxn ang="10800000">
                <a:pos x="wd2" y="hd2"/>
              </a:cxn>
              <a:cxn ang="16200000">
                <a:pos x="wd2" y="hd2"/>
              </a:cxn>
            </a:cxnLst>
            <a:rect l="0" t="0" r="r" b="b"/>
            <a:pathLst>
              <a:path w="21600" h="21600" extrusionOk="0">
                <a:moveTo>
                  <a:pt x="14382" y="536"/>
                </a:moveTo>
                <a:cubicBezTo>
                  <a:pt x="16467" y="536"/>
                  <a:pt x="18552" y="703"/>
                  <a:pt x="20584" y="938"/>
                </a:cubicBezTo>
                <a:cubicBezTo>
                  <a:pt x="14382" y="19926"/>
                  <a:pt x="14382" y="19926"/>
                  <a:pt x="14382" y="19926"/>
                </a:cubicBezTo>
                <a:cubicBezTo>
                  <a:pt x="1123" y="2411"/>
                  <a:pt x="1123" y="2411"/>
                  <a:pt x="1123" y="2411"/>
                </a:cubicBezTo>
                <a:cubicBezTo>
                  <a:pt x="5133" y="1206"/>
                  <a:pt x="9624" y="536"/>
                  <a:pt x="14382" y="536"/>
                </a:cubicBezTo>
                <a:moveTo>
                  <a:pt x="14382" y="0"/>
                </a:moveTo>
                <a:cubicBezTo>
                  <a:pt x="9624" y="0"/>
                  <a:pt x="5026" y="670"/>
                  <a:pt x="749" y="1942"/>
                </a:cubicBezTo>
                <a:cubicBezTo>
                  <a:pt x="0" y="2143"/>
                  <a:pt x="0" y="2143"/>
                  <a:pt x="0" y="2143"/>
                </a:cubicBezTo>
                <a:cubicBezTo>
                  <a:pt x="374" y="2646"/>
                  <a:pt x="374" y="2646"/>
                  <a:pt x="374" y="2646"/>
                </a:cubicBezTo>
                <a:cubicBezTo>
                  <a:pt x="13580" y="20127"/>
                  <a:pt x="13580" y="20127"/>
                  <a:pt x="13580" y="20127"/>
                </a:cubicBezTo>
                <a:cubicBezTo>
                  <a:pt x="14703" y="21600"/>
                  <a:pt x="14703" y="21600"/>
                  <a:pt x="14703" y="21600"/>
                </a:cubicBezTo>
                <a:cubicBezTo>
                  <a:pt x="15184" y="20026"/>
                  <a:pt x="15184" y="20026"/>
                  <a:pt x="15184" y="20026"/>
                </a:cubicBezTo>
                <a:cubicBezTo>
                  <a:pt x="21440" y="1038"/>
                  <a:pt x="21440" y="1038"/>
                  <a:pt x="21440" y="1038"/>
                </a:cubicBezTo>
                <a:cubicBezTo>
                  <a:pt x="21600" y="536"/>
                  <a:pt x="21600" y="536"/>
                  <a:pt x="21600" y="536"/>
                </a:cubicBezTo>
                <a:cubicBezTo>
                  <a:pt x="20745" y="435"/>
                  <a:pt x="20745" y="435"/>
                  <a:pt x="20745" y="435"/>
                </a:cubicBezTo>
                <a:cubicBezTo>
                  <a:pt x="18659" y="167"/>
                  <a:pt x="16521" y="0"/>
                  <a:pt x="14382" y="0"/>
                </a:cubicBezTo>
                <a:close/>
              </a:path>
            </a:pathLst>
          </a:custGeom>
          <a:solidFill>
            <a:srgbClr val="FFFFFF"/>
          </a:solidFill>
          <a:ln w="12700">
            <a:miter lim="400000"/>
          </a:ln>
        </p:spPr>
        <p:txBody>
          <a:bodyPr lIns="54610" tIns="54610" rIns="54610" bIns="54610"/>
          <a:lstStyle/>
          <a:p>
            <a:pPr>
              <a:defRPr sz="1400"/>
            </a:pPr>
            <a:endParaRPr/>
          </a:p>
        </p:txBody>
      </p:sp>
      <p:sp>
        <p:nvSpPr>
          <p:cNvPr id="497" name="Shape 497"/>
          <p:cNvSpPr/>
          <p:nvPr/>
        </p:nvSpPr>
        <p:spPr>
          <a:xfrm>
            <a:off x="3615092" y="3909909"/>
            <a:ext cx="1498560" cy="1406207"/>
          </a:xfrm>
          <a:custGeom>
            <a:avLst/>
            <a:gdLst/>
            <a:ahLst/>
            <a:cxnLst>
              <a:cxn ang="0">
                <a:pos x="wd2" y="hd2"/>
              </a:cxn>
              <a:cxn ang="5400000">
                <a:pos x="wd2" y="hd2"/>
              </a:cxn>
              <a:cxn ang="10800000">
                <a:pos x="wd2" y="hd2"/>
              </a:cxn>
              <a:cxn ang="16200000">
                <a:pos x="wd2" y="hd2"/>
              </a:cxn>
            </a:cxnLst>
            <a:rect l="0" t="0" r="r" b="b"/>
            <a:pathLst>
              <a:path w="21600" h="21600" extrusionOk="0">
                <a:moveTo>
                  <a:pt x="14299" y="21600"/>
                </a:moveTo>
                <a:cubicBezTo>
                  <a:pt x="10479" y="21600"/>
                  <a:pt x="6761" y="20448"/>
                  <a:pt x="3549" y="18252"/>
                </a:cubicBezTo>
                <a:cubicBezTo>
                  <a:pt x="2366" y="17424"/>
                  <a:pt x="1183" y="16416"/>
                  <a:pt x="203" y="15336"/>
                </a:cubicBezTo>
                <a:cubicBezTo>
                  <a:pt x="0" y="15120"/>
                  <a:pt x="0" y="15120"/>
                  <a:pt x="0" y="15120"/>
                </a:cubicBezTo>
                <a:cubicBezTo>
                  <a:pt x="14400" y="0"/>
                  <a:pt x="14400" y="0"/>
                  <a:pt x="14400" y="0"/>
                </a:cubicBezTo>
                <a:cubicBezTo>
                  <a:pt x="21600" y="20124"/>
                  <a:pt x="21600" y="20124"/>
                  <a:pt x="21600" y="20124"/>
                </a:cubicBezTo>
                <a:cubicBezTo>
                  <a:pt x="21363" y="20232"/>
                  <a:pt x="21363" y="20232"/>
                  <a:pt x="21363" y="20232"/>
                </a:cubicBezTo>
                <a:cubicBezTo>
                  <a:pt x="19099" y="21132"/>
                  <a:pt x="16732" y="21600"/>
                  <a:pt x="14299" y="21600"/>
                </a:cubicBezTo>
                <a:close/>
              </a:path>
            </a:pathLst>
          </a:custGeom>
          <a:solidFill>
            <a:srgbClr val="00338D"/>
          </a:solidFill>
          <a:ln w="12700">
            <a:miter lim="400000"/>
          </a:ln>
        </p:spPr>
        <p:txBody>
          <a:bodyPr lIns="54610" tIns="54610" rIns="54610" bIns="54610"/>
          <a:lstStyle/>
          <a:p>
            <a:pPr>
              <a:defRPr sz="1400"/>
            </a:pPr>
            <a:endParaRPr/>
          </a:p>
        </p:txBody>
      </p:sp>
      <p:sp>
        <p:nvSpPr>
          <p:cNvPr id="498" name="Shape 498"/>
          <p:cNvSpPr/>
          <p:nvPr/>
        </p:nvSpPr>
        <p:spPr>
          <a:xfrm>
            <a:off x="3589323" y="3877205"/>
            <a:ext cx="1550095" cy="1457737"/>
          </a:xfrm>
          <a:custGeom>
            <a:avLst/>
            <a:gdLst/>
            <a:ahLst/>
            <a:cxnLst>
              <a:cxn ang="0">
                <a:pos x="wd2" y="hd2"/>
              </a:cxn>
              <a:cxn ang="5400000">
                <a:pos x="wd2" y="hd2"/>
              </a:cxn>
              <a:cxn ang="10800000">
                <a:pos x="wd2" y="hd2"/>
              </a:cxn>
              <a:cxn ang="16200000">
                <a:pos x="wd2" y="hd2"/>
              </a:cxn>
            </a:cxnLst>
            <a:rect l="0" t="0" r="r" b="b"/>
            <a:pathLst>
              <a:path w="21600" h="21600" extrusionOk="0">
                <a:moveTo>
                  <a:pt x="14182" y="1007"/>
                </a:moveTo>
                <a:cubicBezTo>
                  <a:pt x="20914" y="19725"/>
                  <a:pt x="20914" y="19725"/>
                  <a:pt x="20914" y="19725"/>
                </a:cubicBezTo>
                <a:cubicBezTo>
                  <a:pt x="18724" y="20593"/>
                  <a:pt x="16470" y="21044"/>
                  <a:pt x="14182" y="21044"/>
                </a:cubicBezTo>
                <a:cubicBezTo>
                  <a:pt x="10588" y="21044"/>
                  <a:pt x="7026" y="19968"/>
                  <a:pt x="3954" y="17850"/>
                </a:cubicBezTo>
                <a:cubicBezTo>
                  <a:pt x="2810" y="17051"/>
                  <a:pt x="1667" y="16113"/>
                  <a:pt x="719" y="15071"/>
                </a:cubicBezTo>
                <a:cubicBezTo>
                  <a:pt x="14182" y="1007"/>
                  <a:pt x="14182" y="1007"/>
                  <a:pt x="14182" y="1007"/>
                </a:cubicBezTo>
                <a:moveTo>
                  <a:pt x="14378" y="0"/>
                </a:moveTo>
                <a:cubicBezTo>
                  <a:pt x="13790" y="590"/>
                  <a:pt x="13790" y="590"/>
                  <a:pt x="13790" y="590"/>
                </a:cubicBezTo>
                <a:cubicBezTo>
                  <a:pt x="359" y="14689"/>
                  <a:pt x="359" y="14689"/>
                  <a:pt x="359" y="14689"/>
                </a:cubicBezTo>
                <a:cubicBezTo>
                  <a:pt x="0" y="15071"/>
                  <a:pt x="0" y="15071"/>
                  <a:pt x="0" y="15071"/>
                </a:cubicBezTo>
                <a:cubicBezTo>
                  <a:pt x="359" y="15488"/>
                  <a:pt x="359" y="15488"/>
                  <a:pt x="359" y="15488"/>
                </a:cubicBezTo>
                <a:cubicBezTo>
                  <a:pt x="1340" y="16530"/>
                  <a:pt x="2484" y="17502"/>
                  <a:pt x="3660" y="18301"/>
                </a:cubicBezTo>
                <a:cubicBezTo>
                  <a:pt x="6797" y="20454"/>
                  <a:pt x="10424" y="21600"/>
                  <a:pt x="14182" y="21600"/>
                </a:cubicBezTo>
                <a:cubicBezTo>
                  <a:pt x="16568" y="21600"/>
                  <a:pt x="18888" y="21149"/>
                  <a:pt x="21110" y="20246"/>
                </a:cubicBezTo>
                <a:cubicBezTo>
                  <a:pt x="21600" y="20037"/>
                  <a:pt x="21600" y="20037"/>
                  <a:pt x="21600" y="20037"/>
                </a:cubicBezTo>
                <a:cubicBezTo>
                  <a:pt x="21404" y="19516"/>
                  <a:pt x="21404" y="19516"/>
                  <a:pt x="21404" y="19516"/>
                </a:cubicBezTo>
                <a:cubicBezTo>
                  <a:pt x="14640" y="799"/>
                  <a:pt x="14640" y="799"/>
                  <a:pt x="14640" y="799"/>
                </a:cubicBezTo>
                <a:cubicBezTo>
                  <a:pt x="14378" y="0"/>
                  <a:pt x="14378" y="0"/>
                  <a:pt x="14378" y="0"/>
                </a:cubicBezTo>
                <a:close/>
              </a:path>
            </a:pathLst>
          </a:custGeom>
          <a:solidFill>
            <a:srgbClr val="FFFFFF"/>
          </a:solidFill>
          <a:ln w="12700">
            <a:miter lim="400000"/>
          </a:ln>
        </p:spPr>
        <p:txBody>
          <a:bodyPr lIns="54610" tIns="54610" rIns="54610" bIns="54610"/>
          <a:lstStyle/>
          <a:p>
            <a:pPr>
              <a:defRPr sz="1400"/>
            </a:pPr>
            <a:endParaRPr/>
          </a:p>
        </p:txBody>
      </p:sp>
      <p:sp>
        <p:nvSpPr>
          <p:cNvPr id="499" name="Shape 499"/>
          <p:cNvSpPr/>
          <p:nvPr/>
        </p:nvSpPr>
        <p:spPr>
          <a:xfrm>
            <a:off x="4562592" y="3884143"/>
            <a:ext cx="1491620" cy="1797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14644"/>
                  <a:pt x="21600" y="14644"/>
                  <a:pt x="21600" y="14644"/>
                </a:cubicBezTo>
                <a:cubicBezTo>
                  <a:pt x="21430" y="14813"/>
                  <a:pt x="21430" y="14813"/>
                  <a:pt x="21430" y="14813"/>
                </a:cubicBezTo>
                <a:cubicBezTo>
                  <a:pt x="18475" y="17826"/>
                  <a:pt x="14570" y="20136"/>
                  <a:pt x="10223" y="21544"/>
                </a:cubicBezTo>
                <a:cubicBezTo>
                  <a:pt x="9951" y="21600"/>
                  <a:pt x="9951" y="21600"/>
                  <a:pt x="9951" y="21600"/>
                </a:cubicBezTo>
                <a:lnTo>
                  <a:pt x="0" y="0"/>
                </a:lnTo>
                <a:close/>
              </a:path>
            </a:pathLst>
          </a:custGeom>
          <a:solidFill>
            <a:srgbClr val="9D9375"/>
          </a:solidFill>
          <a:ln w="12700">
            <a:miter lim="400000"/>
          </a:ln>
        </p:spPr>
        <p:txBody>
          <a:bodyPr lIns="54610" tIns="54610" rIns="54610" bIns="54610"/>
          <a:lstStyle/>
          <a:p>
            <a:pPr>
              <a:defRPr sz="1400"/>
            </a:pPr>
            <a:endParaRPr/>
          </a:p>
        </p:txBody>
      </p:sp>
      <p:sp>
        <p:nvSpPr>
          <p:cNvPr id="500" name="Shape 500"/>
          <p:cNvSpPr/>
          <p:nvPr/>
        </p:nvSpPr>
        <p:spPr>
          <a:xfrm>
            <a:off x="4520967" y="3825676"/>
            <a:ext cx="1559016" cy="1882869"/>
          </a:xfrm>
          <a:custGeom>
            <a:avLst/>
            <a:gdLst/>
            <a:ahLst/>
            <a:cxnLst>
              <a:cxn ang="0">
                <a:pos x="wd2" y="hd2"/>
              </a:cxn>
              <a:cxn ang="5400000">
                <a:pos x="wd2" y="hd2"/>
              </a:cxn>
              <a:cxn ang="10800000">
                <a:pos x="wd2" y="hd2"/>
              </a:cxn>
              <a:cxn ang="16200000">
                <a:pos x="wd2" y="hd2"/>
              </a:cxn>
            </a:cxnLst>
            <a:rect l="0" t="0" r="r" b="b"/>
            <a:pathLst>
              <a:path w="21600" h="21600" extrusionOk="0">
                <a:moveTo>
                  <a:pt x="1202" y="1372"/>
                </a:moveTo>
                <a:cubicBezTo>
                  <a:pt x="20885" y="14687"/>
                  <a:pt x="20885" y="14687"/>
                  <a:pt x="20885" y="14687"/>
                </a:cubicBezTo>
                <a:cubicBezTo>
                  <a:pt x="18060" y="17538"/>
                  <a:pt x="14422" y="19717"/>
                  <a:pt x="10264" y="21035"/>
                </a:cubicBezTo>
                <a:cubicBezTo>
                  <a:pt x="1202" y="1372"/>
                  <a:pt x="1202" y="1372"/>
                  <a:pt x="1202" y="1372"/>
                </a:cubicBezTo>
                <a:moveTo>
                  <a:pt x="0" y="0"/>
                </a:moveTo>
                <a:cubicBezTo>
                  <a:pt x="715" y="1506"/>
                  <a:pt x="715" y="1506"/>
                  <a:pt x="715" y="1506"/>
                </a:cubicBezTo>
                <a:cubicBezTo>
                  <a:pt x="9777" y="21197"/>
                  <a:pt x="9777" y="21197"/>
                  <a:pt x="9777" y="21197"/>
                </a:cubicBezTo>
                <a:cubicBezTo>
                  <a:pt x="9972" y="21600"/>
                  <a:pt x="9972" y="21600"/>
                  <a:pt x="9972" y="21600"/>
                </a:cubicBezTo>
                <a:cubicBezTo>
                  <a:pt x="10426" y="21439"/>
                  <a:pt x="10426" y="21439"/>
                  <a:pt x="10426" y="21439"/>
                </a:cubicBezTo>
                <a:cubicBezTo>
                  <a:pt x="14682" y="20094"/>
                  <a:pt x="18417" y="17861"/>
                  <a:pt x="21275" y="14956"/>
                </a:cubicBezTo>
                <a:cubicBezTo>
                  <a:pt x="21600" y="14633"/>
                  <a:pt x="21600" y="14633"/>
                  <a:pt x="21600" y="14633"/>
                </a:cubicBezTo>
                <a:cubicBezTo>
                  <a:pt x="21210" y="14364"/>
                  <a:pt x="21210" y="14364"/>
                  <a:pt x="21210" y="14364"/>
                </a:cubicBezTo>
                <a:cubicBezTo>
                  <a:pt x="1527" y="1022"/>
                  <a:pt x="1527" y="1022"/>
                  <a:pt x="1527" y="1022"/>
                </a:cubicBezTo>
                <a:cubicBezTo>
                  <a:pt x="0" y="0"/>
                  <a:pt x="0" y="0"/>
                  <a:pt x="0" y="0"/>
                </a:cubicBezTo>
                <a:close/>
              </a:path>
            </a:pathLst>
          </a:custGeom>
          <a:solidFill>
            <a:srgbClr val="FFFFFF"/>
          </a:solidFill>
          <a:ln w="12700">
            <a:miter lim="400000"/>
          </a:ln>
        </p:spPr>
        <p:txBody>
          <a:bodyPr lIns="54610" tIns="54610" rIns="54610" bIns="54610"/>
          <a:lstStyle/>
          <a:p>
            <a:pPr>
              <a:defRPr sz="1400"/>
            </a:pPr>
            <a:endParaRPr/>
          </a:p>
        </p:txBody>
      </p:sp>
      <p:sp>
        <p:nvSpPr>
          <p:cNvPr id="501" name="Shape 501"/>
          <p:cNvSpPr/>
          <p:nvPr/>
        </p:nvSpPr>
        <p:spPr>
          <a:xfrm flipH="1">
            <a:off x="3271182" y="1842699"/>
            <a:ext cx="1133079" cy="953075"/>
          </a:xfrm>
          <a:custGeom>
            <a:avLst/>
            <a:gdLst/>
            <a:ahLst/>
            <a:cxnLst>
              <a:cxn ang="0">
                <a:pos x="wd2" y="hd2"/>
              </a:cxn>
              <a:cxn ang="5400000">
                <a:pos x="wd2" y="hd2"/>
              </a:cxn>
              <a:cxn ang="10800000">
                <a:pos x="wd2" y="hd2"/>
              </a:cxn>
              <a:cxn ang="16200000">
                <a:pos x="wd2" y="hd2"/>
              </a:cxn>
            </a:cxnLst>
            <a:rect l="0" t="0" r="r" b="b"/>
            <a:pathLst>
              <a:path w="21600" h="21600" extrusionOk="0">
                <a:moveTo>
                  <a:pt x="319" y="21596"/>
                </a:moveTo>
                <a:lnTo>
                  <a:pt x="0" y="21600"/>
                </a:lnTo>
                <a:lnTo>
                  <a:pt x="5408" y="0"/>
                </a:lnTo>
                <a:lnTo>
                  <a:pt x="21600" y="0"/>
                </a:lnTo>
                <a:lnTo>
                  <a:pt x="21600" y="428"/>
                </a:lnTo>
                <a:lnTo>
                  <a:pt x="5673" y="428"/>
                </a:lnTo>
                <a:lnTo>
                  <a:pt x="319" y="21596"/>
                </a:lnTo>
                <a:close/>
              </a:path>
            </a:pathLst>
          </a:custGeom>
          <a:solidFill>
            <a:srgbClr val="747678"/>
          </a:solidFill>
          <a:ln w="12700">
            <a:miter lim="400000"/>
          </a:ln>
        </p:spPr>
        <p:txBody>
          <a:bodyPr lIns="54610" tIns="54610" rIns="54610" bIns="54610"/>
          <a:lstStyle/>
          <a:p>
            <a:pPr>
              <a:defRPr sz="1400"/>
            </a:pPr>
            <a:endParaRPr/>
          </a:p>
        </p:txBody>
      </p:sp>
      <p:sp>
        <p:nvSpPr>
          <p:cNvPr id="502" name="Shape 502"/>
          <p:cNvSpPr/>
          <p:nvPr/>
        </p:nvSpPr>
        <p:spPr>
          <a:xfrm>
            <a:off x="3215420" y="1807410"/>
            <a:ext cx="91443" cy="91431"/>
          </a:xfrm>
          <a:prstGeom prst="ellipse">
            <a:avLst/>
          </a:prstGeom>
          <a:solidFill>
            <a:srgbClr val="747678"/>
          </a:solidFill>
          <a:ln w="12700">
            <a:miter lim="400000"/>
          </a:ln>
        </p:spPr>
        <p:txBody>
          <a:bodyPr lIns="54610" tIns="54610" rIns="54610" bIns="54610"/>
          <a:lstStyle/>
          <a:p>
            <a:pPr>
              <a:defRPr sz="1400"/>
            </a:pPr>
            <a:endParaRPr/>
          </a:p>
        </p:txBody>
      </p:sp>
      <p:sp>
        <p:nvSpPr>
          <p:cNvPr id="503" name="Shape 503"/>
          <p:cNvSpPr/>
          <p:nvPr/>
        </p:nvSpPr>
        <p:spPr>
          <a:xfrm>
            <a:off x="5674609" y="3236852"/>
            <a:ext cx="1177439" cy="398377"/>
          </a:xfrm>
          <a:custGeom>
            <a:avLst/>
            <a:gdLst/>
            <a:ahLst/>
            <a:cxnLst>
              <a:cxn ang="0">
                <a:pos x="wd2" y="hd2"/>
              </a:cxn>
              <a:cxn ang="5400000">
                <a:pos x="wd2" y="hd2"/>
              </a:cxn>
              <a:cxn ang="10800000">
                <a:pos x="wd2" y="hd2"/>
              </a:cxn>
              <a:cxn ang="16200000">
                <a:pos x="wd2" y="hd2"/>
              </a:cxn>
            </a:cxnLst>
            <a:rect l="0" t="0" r="r" b="b"/>
            <a:pathLst>
              <a:path w="21600" h="21600" extrusionOk="0">
                <a:moveTo>
                  <a:pt x="345" y="21600"/>
                </a:moveTo>
                <a:lnTo>
                  <a:pt x="0" y="21224"/>
                </a:lnTo>
                <a:lnTo>
                  <a:pt x="2164" y="0"/>
                </a:lnTo>
                <a:lnTo>
                  <a:pt x="21600" y="0"/>
                </a:lnTo>
                <a:lnTo>
                  <a:pt x="21600" y="1021"/>
                </a:lnTo>
                <a:lnTo>
                  <a:pt x="2418" y="1021"/>
                </a:lnTo>
                <a:lnTo>
                  <a:pt x="345" y="21600"/>
                </a:lnTo>
                <a:close/>
              </a:path>
            </a:pathLst>
          </a:custGeom>
          <a:solidFill>
            <a:srgbClr val="747678"/>
          </a:solidFill>
          <a:ln w="12700">
            <a:miter lim="400000"/>
          </a:ln>
        </p:spPr>
        <p:txBody>
          <a:bodyPr lIns="54610" tIns="54610" rIns="54610" bIns="54610"/>
          <a:lstStyle/>
          <a:p>
            <a:pPr>
              <a:defRPr sz="1400"/>
            </a:pPr>
            <a:endParaRPr/>
          </a:p>
        </p:txBody>
      </p:sp>
      <p:sp>
        <p:nvSpPr>
          <p:cNvPr id="504" name="Shape 504"/>
          <p:cNvSpPr/>
          <p:nvPr/>
        </p:nvSpPr>
        <p:spPr>
          <a:xfrm>
            <a:off x="6800095" y="3203943"/>
            <a:ext cx="91443" cy="91431"/>
          </a:xfrm>
          <a:prstGeom prst="ellipse">
            <a:avLst/>
          </a:prstGeom>
          <a:solidFill>
            <a:srgbClr val="747678"/>
          </a:solidFill>
          <a:ln w="12700">
            <a:miter lim="400000"/>
          </a:ln>
        </p:spPr>
        <p:txBody>
          <a:bodyPr lIns="54610" tIns="54610" rIns="54610" bIns="54610"/>
          <a:lstStyle/>
          <a:p>
            <a:pPr>
              <a:defRPr sz="1400"/>
            </a:pPr>
            <a:endParaRPr/>
          </a:p>
        </p:txBody>
      </p:sp>
      <p:sp>
        <p:nvSpPr>
          <p:cNvPr id="505" name="Shape 505"/>
          <p:cNvSpPr/>
          <p:nvPr/>
        </p:nvSpPr>
        <p:spPr>
          <a:xfrm>
            <a:off x="5784631" y="4355436"/>
            <a:ext cx="614488" cy="215045"/>
          </a:xfrm>
          <a:custGeom>
            <a:avLst/>
            <a:gdLst/>
            <a:ahLst/>
            <a:cxnLst>
              <a:cxn ang="0">
                <a:pos x="wd2" y="hd2"/>
              </a:cxn>
              <a:cxn ang="5400000">
                <a:pos x="wd2" y="hd2"/>
              </a:cxn>
              <a:cxn ang="10800000">
                <a:pos x="wd2" y="hd2"/>
              </a:cxn>
              <a:cxn ang="16200000">
                <a:pos x="wd2" y="hd2"/>
              </a:cxn>
            </a:cxnLst>
            <a:rect l="0" t="0" r="r" b="b"/>
            <a:pathLst>
              <a:path w="21600" h="21600" extrusionOk="0">
                <a:moveTo>
                  <a:pt x="662" y="21600"/>
                </a:moveTo>
                <a:lnTo>
                  <a:pt x="0" y="21202"/>
                </a:lnTo>
                <a:lnTo>
                  <a:pt x="2230" y="0"/>
                </a:lnTo>
                <a:lnTo>
                  <a:pt x="21600" y="0"/>
                </a:lnTo>
                <a:lnTo>
                  <a:pt x="21600" y="1891"/>
                </a:lnTo>
                <a:lnTo>
                  <a:pt x="2717" y="1891"/>
                </a:lnTo>
                <a:lnTo>
                  <a:pt x="662" y="21600"/>
                </a:lnTo>
                <a:close/>
              </a:path>
            </a:pathLst>
          </a:custGeom>
          <a:solidFill>
            <a:srgbClr val="747678"/>
          </a:solidFill>
          <a:ln w="12700">
            <a:miter lim="400000"/>
          </a:ln>
        </p:spPr>
        <p:txBody>
          <a:bodyPr lIns="54610" tIns="54610" rIns="54610" bIns="54610"/>
          <a:lstStyle/>
          <a:p>
            <a:pPr>
              <a:defRPr sz="1400"/>
            </a:pPr>
            <a:endParaRPr/>
          </a:p>
        </p:txBody>
      </p:sp>
      <p:sp>
        <p:nvSpPr>
          <p:cNvPr id="506" name="Shape 506"/>
          <p:cNvSpPr/>
          <p:nvPr/>
        </p:nvSpPr>
        <p:spPr>
          <a:xfrm>
            <a:off x="6361455" y="4305468"/>
            <a:ext cx="91443" cy="91431"/>
          </a:xfrm>
          <a:prstGeom prst="ellipse">
            <a:avLst/>
          </a:prstGeom>
          <a:solidFill>
            <a:srgbClr val="747678"/>
          </a:solidFill>
          <a:ln w="12700">
            <a:miter lim="400000"/>
          </a:ln>
        </p:spPr>
        <p:txBody>
          <a:bodyPr lIns="54610" tIns="54610" rIns="54610" bIns="54610"/>
          <a:lstStyle/>
          <a:p>
            <a:pPr>
              <a:defRPr sz="1400"/>
            </a:pPr>
            <a:endParaRPr/>
          </a:p>
        </p:txBody>
      </p:sp>
      <p:sp>
        <p:nvSpPr>
          <p:cNvPr id="507" name="Shape 507"/>
          <p:cNvSpPr/>
          <p:nvPr/>
        </p:nvSpPr>
        <p:spPr>
          <a:xfrm>
            <a:off x="5482342" y="5171430"/>
            <a:ext cx="1010933" cy="3983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499" y="21600"/>
                </a:lnTo>
                <a:lnTo>
                  <a:pt x="0" y="215"/>
                </a:lnTo>
                <a:lnTo>
                  <a:pt x="402" y="0"/>
                </a:lnTo>
                <a:lnTo>
                  <a:pt x="2795" y="20579"/>
                </a:lnTo>
                <a:lnTo>
                  <a:pt x="21600" y="20579"/>
                </a:lnTo>
                <a:lnTo>
                  <a:pt x="21600" y="21600"/>
                </a:lnTo>
                <a:close/>
              </a:path>
            </a:pathLst>
          </a:custGeom>
          <a:solidFill>
            <a:srgbClr val="747678"/>
          </a:solidFill>
          <a:ln w="12700">
            <a:miter lim="400000"/>
          </a:ln>
        </p:spPr>
        <p:txBody>
          <a:bodyPr lIns="54610" tIns="54610" rIns="54610" bIns="54610"/>
          <a:lstStyle/>
          <a:p>
            <a:pPr>
              <a:defRPr sz="1400"/>
            </a:pPr>
            <a:endParaRPr/>
          </a:p>
        </p:txBody>
      </p:sp>
      <p:sp>
        <p:nvSpPr>
          <p:cNvPr id="508" name="Shape 508"/>
          <p:cNvSpPr/>
          <p:nvPr/>
        </p:nvSpPr>
        <p:spPr>
          <a:xfrm>
            <a:off x="6455612" y="5512513"/>
            <a:ext cx="91443" cy="91431"/>
          </a:xfrm>
          <a:prstGeom prst="ellipse">
            <a:avLst/>
          </a:prstGeom>
          <a:solidFill>
            <a:srgbClr val="747678"/>
          </a:solidFill>
          <a:ln w="12700">
            <a:miter lim="400000"/>
          </a:ln>
        </p:spPr>
        <p:txBody>
          <a:bodyPr lIns="54610" tIns="54610" rIns="54610" bIns="54610"/>
          <a:lstStyle/>
          <a:p>
            <a:pPr>
              <a:defRPr sz="1400"/>
            </a:pPr>
            <a:endParaRPr/>
          </a:p>
        </p:txBody>
      </p:sp>
      <p:sp>
        <p:nvSpPr>
          <p:cNvPr id="509" name="Shape 509"/>
          <p:cNvSpPr/>
          <p:nvPr/>
        </p:nvSpPr>
        <p:spPr>
          <a:xfrm>
            <a:off x="2448357" y="5088232"/>
            <a:ext cx="1980001" cy="398377"/>
          </a:xfrm>
          <a:custGeom>
            <a:avLst/>
            <a:gdLst/>
            <a:ahLst/>
            <a:cxnLst>
              <a:cxn ang="0">
                <a:pos x="wd2" y="hd2"/>
              </a:cxn>
              <a:cxn ang="5400000">
                <a:pos x="wd2" y="hd2"/>
              </a:cxn>
              <a:cxn ang="10800000">
                <a:pos x="wd2" y="hd2"/>
              </a:cxn>
              <a:cxn ang="16200000">
                <a:pos x="wd2" y="hd2"/>
              </a:cxn>
            </a:cxnLst>
            <a:rect l="0" t="0" r="r" b="b"/>
            <a:pathLst>
              <a:path w="21600" h="21600" extrusionOk="0">
                <a:moveTo>
                  <a:pt x="20269" y="21600"/>
                </a:moveTo>
                <a:lnTo>
                  <a:pt x="0" y="21600"/>
                </a:lnTo>
                <a:lnTo>
                  <a:pt x="0" y="20579"/>
                </a:lnTo>
                <a:lnTo>
                  <a:pt x="20096" y="20579"/>
                </a:lnTo>
                <a:lnTo>
                  <a:pt x="21382" y="0"/>
                </a:lnTo>
                <a:lnTo>
                  <a:pt x="21600" y="215"/>
                </a:lnTo>
                <a:lnTo>
                  <a:pt x="20269" y="21600"/>
                </a:lnTo>
                <a:close/>
              </a:path>
            </a:pathLst>
          </a:custGeom>
          <a:solidFill>
            <a:srgbClr val="747678"/>
          </a:solidFill>
          <a:ln w="12700">
            <a:miter lim="400000"/>
          </a:ln>
        </p:spPr>
        <p:txBody>
          <a:bodyPr lIns="54610" tIns="54610" rIns="54610" bIns="54610"/>
          <a:lstStyle/>
          <a:p>
            <a:pPr>
              <a:defRPr sz="1400"/>
            </a:pPr>
            <a:endParaRPr/>
          </a:p>
        </p:txBody>
      </p:sp>
      <p:sp>
        <p:nvSpPr>
          <p:cNvPr id="510" name="Shape 510"/>
          <p:cNvSpPr/>
          <p:nvPr/>
        </p:nvSpPr>
        <p:spPr>
          <a:xfrm>
            <a:off x="2413669" y="5432490"/>
            <a:ext cx="91443" cy="91431"/>
          </a:xfrm>
          <a:prstGeom prst="ellipse">
            <a:avLst/>
          </a:prstGeom>
          <a:solidFill>
            <a:srgbClr val="747678"/>
          </a:solidFill>
          <a:ln w="12700">
            <a:miter lim="400000"/>
          </a:ln>
        </p:spPr>
        <p:txBody>
          <a:bodyPr lIns="54610" tIns="54610" rIns="54610" bIns="54610"/>
          <a:lstStyle/>
          <a:p>
            <a:pPr>
              <a:defRPr sz="1400"/>
            </a:pPr>
            <a:endParaRPr/>
          </a:p>
        </p:txBody>
      </p:sp>
      <p:sp>
        <p:nvSpPr>
          <p:cNvPr id="511" name="Shape 511"/>
          <p:cNvSpPr/>
          <p:nvPr/>
        </p:nvSpPr>
        <p:spPr>
          <a:xfrm>
            <a:off x="4576469" y="1968573"/>
            <a:ext cx="1599651" cy="2023589"/>
          </a:xfrm>
          <a:custGeom>
            <a:avLst/>
            <a:gdLst/>
            <a:ahLst/>
            <a:cxnLst>
              <a:cxn ang="0">
                <a:pos x="wd2" y="hd2"/>
              </a:cxn>
              <a:cxn ang="5400000">
                <a:pos x="wd2" y="hd2"/>
              </a:cxn>
              <a:cxn ang="10800000">
                <a:pos x="wd2" y="hd2"/>
              </a:cxn>
              <a:cxn ang="16200000">
                <a:pos x="wd2" y="hd2"/>
              </a:cxn>
            </a:cxnLst>
            <a:rect l="0" t="0" r="r" b="b"/>
            <a:pathLst>
              <a:path w="21600" h="21600" extrusionOk="0">
                <a:moveTo>
                  <a:pt x="5638" y="0"/>
                </a:moveTo>
                <a:cubicBezTo>
                  <a:pt x="5859" y="50"/>
                  <a:pt x="5859" y="50"/>
                  <a:pt x="5859" y="50"/>
                </a:cubicBezTo>
                <a:cubicBezTo>
                  <a:pt x="11972" y="1026"/>
                  <a:pt x="17514" y="3679"/>
                  <a:pt x="21442" y="7484"/>
                </a:cubicBezTo>
                <a:cubicBezTo>
                  <a:pt x="21600" y="7634"/>
                  <a:pt x="21600" y="7634"/>
                  <a:pt x="21600" y="7634"/>
                </a:cubicBezTo>
                <a:cubicBezTo>
                  <a:pt x="0" y="21600"/>
                  <a:pt x="0" y="21600"/>
                  <a:pt x="0" y="21600"/>
                </a:cubicBezTo>
                <a:lnTo>
                  <a:pt x="5638" y="0"/>
                </a:lnTo>
                <a:close/>
              </a:path>
            </a:pathLst>
          </a:custGeom>
          <a:solidFill>
            <a:srgbClr val="F68D2E"/>
          </a:solidFill>
          <a:ln w="12700">
            <a:miter lim="400000"/>
          </a:ln>
        </p:spPr>
        <p:txBody>
          <a:bodyPr lIns="54610" tIns="54610" rIns="54610" bIns="54610"/>
          <a:lstStyle/>
          <a:p>
            <a:pPr>
              <a:defRPr sz="1400"/>
            </a:pPr>
            <a:endParaRPr/>
          </a:p>
        </p:txBody>
      </p:sp>
      <p:sp>
        <p:nvSpPr>
          <p:cNvPr id="512" name="Shape 512"/>
          <p:cNvSpPr/>
          <p:nvPr/>
        </p:nvSpPr>
        <p:spPr>
          <a:xfrm>
            <a:off x="4548718" y="1946771"/>
            <a:ext cx="1653171" cy="2093948"/>
          </a:xfrm>
          <a:custGeom>
            <a:avLst/>
            <a:gdLst/>
            <a:ahLst/>
            <a:cxnLst>
              <a:cxn ang="0">
                <a:pos x="wd2" y="hd2"/>
              </a:cxn>
              <a:cxn ang="5400000">
                <a:pos x="wd2" y="hd2"/>
              </a:cxn>
              <a:cxn ang="10800000">
                <a:pos x="wd2" y="hd2"/>
              </a:cxn>
              <a:cxn ang="16200000">
                <a:pos x="wd2" y="hd2"/>
              </a:cxn>
            </a:cxnLst>
            <a:rect l="0" t="0" r="r" b="b"/>
            <a:pathLst>
              <a:path w="21600" h="21600" extrusionOk="0">
                <a:moveTo>
                  <a:pt x="6005" y="460"/>
                </a:moveTo>
                <a:cubicBezTo>
                  <a:pt x="11857" y="1403"/>
                  <a:pt x="17127" y="3918"/>
                  <a:pt x="20926" y="7571"/>
                </a:cubicBezTo>
                <a:cubicBezTo>
                  <a:pt x="766" y="20608"/>
                  <a:pt x="766" y="20608"/>
                  <a:pt x="766" y="20608"/>
                </a:cubicBezTo>
                <a:cubicBezTo>
                  <a:pt x="6005" y="460"/>
                  <a:pt x="6005" y="460"/>
                  <a:pt x="6005" y="460"/>
                </a:cubicBezTo>
                <a:moveTo>
                  <a:pt x="5607" y="0"/>
                </a:moveTo>
                <a:cubicBezTo>
                  <a:pt x="5515" y="363"/>
                  <a:pt x="5515" y="363"/>
                  <a:pt x="5515" y="363"/>
                </a:cubicBezTo>
                <a:cubicBezTo>
                  <a:pt x="276" y="20512"/>
                  <a:pt x="276" y="20512"/>
                  <a:pt x="276" y="20512"/>
                </a:cubicBezTo>
                <a:cubicBezTo>
                  <a:pt x="0" y="21600"/>
                  <a:pt x="0" y="21600"/>
                  <a:pt x="0" y="21600"/>
                </a:cubicBezTo>
                <a:cubicBezTo>
                  <a:pt x="1072" y="20899"/>
                  <a:pt x="1072" y="20899"/>
                  <a:pt x="1072" y="20899"/>
                </a:cubicBezTo>
                <a:cubicBezTo>
                  <a:pt x="21232" y="7885"/>
                  <a:pt x="21232" y="7885"/>
                  <a:pt x="21232" y="7885"/>
                </a:cubicBezTo>
                <a:cubicBezTo>
                  <a:pt x="21600" y="7643"/>
                  <a:pt x="21600" y="7643"/>
                  <a:pt x="21600" y="7643"/>
                </a:cubicBezTo>
                <a:cubicBezTo>
                  <a:pt x="21294" y="7329"/>
                  <a:pt x="21294" y="7329"/>
                  <a:pt x="21294" y="7329"/>
                </a:cubicBezTo>
                <a:cubicBezTo>
                  <a:pt x="17464" y="3628"/>
                  <a:pt x="12041" y="1040"/>
                  <a:pt x="6097" y="73"/>
                </a:cubicBezTo>
                <a:cubicBezTo>
                  <a:pt x="5607" y="0"/>
                  <a:pt x="5607" y="0"/>
                  <a:pt x="5607" y="0"/>
                </a:cubicBezTo>
                <a:close/>
              </a:path>
            </a:pathLst>
          </a:custGeom>
          <a:solidFill>
            <a:srgbClr val="FFFFFF"/>
          </a:solidFill>
          <a:ln w="12700">
            <a:miter lim="400000"/>
          </a:ln>
        </p:spPr>
        <p:txBody>
          <a:bodyPr lIns="54610" tIns="54610" rIns="54610" bIns="54610"/>
          <a:lstStyle/>
          <a:p>
            <a:pPr>
              <a:defRPr sz="1400"/>
            </a:pPr>
            <a:endParaRPr/>
          </a:p>
        </p:txBody>
      </p:sp>
      <p:sp>
        <p:nvSpPr>
          <p:cNvPr id="513" name="Shape 513"/>
          <p:cNvSpPr/>
          <p:nvPr/>
        </p:nvSpPr>
        <p:spPr>
          <a:xfrm>
            <a:off x="3247390" y="2582982"/>
            <a:ext cx="1397465" cy="1402241"/>
          </a:xfrm>
          <a:custGeom>
            <a:avLst/>
            <a:gdLst/>
            <a:ahLst/>
            <a:cxnLst>
              <a:cxn ang="0">
                <a:pos x="wd2" y="hd2"/>
              </a:cxn>
              <a:cxn ang="5400000">
                <a:pos x="wd2" y="hd2"/>
              </a:cxn>
              <a:cxn ang="10800000">
                <a:pos x="wd2" y="hd2"/>
              </a:cxn>
              <a:cxn ang="16200000">
                <a:pos x="wd2" y="hd2"/>
              </a:cxn>
            </a:cxnLst>
            <a:rect l="0" t="0" r="r" b="b"/>
            <a:pathLst>
              <a:path w="21600" h="21600" extrusionOk="0">
                <a:moveTo>
                  <a:pt x="0" y="11270"/>
                </a:moveTo>
                <a:cubicBezTo>
                  <a:pt x="109" y="11017"/>
                  <a:pt x="109" y="11017"/>
                  <a:pt x="109" y="11017"/>
                </a:cubicBezTo>
                <a:cubicBezTo>
                  <a:pt x="2392" y="6249"/>
                  <a:pt x="6306" y="2384"/>
                  <a:pt x="11090" y="108"/>
                </a:cubicBezTo>
                <a:cubicBezTo>
                  <a:pt x="11344" y="0"/>
                  <a:pt x="11344" y="0"/>
                  <a:pt x="11344" y="0"/>
                </a:cubicBezTo>
                <a:cubicBezTo>
                  <a:pt x="21600" y="21600"/>
                  <a:pt x="21600" y="21600"/>
                  <a:pt x="21600" y="21600"/>
                </a:cubicBezTo>
                <a:lnTo>
                  <a:pt x="0" y="11270"/>
                </a:lnTo>
                <a:close/>
              </a:path>
            </a:pathLst>
          </a:custGeom>
          <a:solidFill>
            <a:schemeClr val="accent5"/>
          </a:solidFill>
          <a:ln w="12700">
            <a:miter lim="400000"/>
          </a:ln>
        </p:spPr>
        <p:txBody>
          <a:bodyPr lIns="54610" tIns="54610" rIns="54610" bIns="54610"/>
          <a:lstStyle/>
          <a:p>
            <a:pPr>
              <a:defRPr sz="1400"/>
            </a:pPr>
            <a:endParaRPr/>
          </a:p>
        </p:txBody>
      </p:sp>
      <p:sp>
        <p:nvSpPr>
          <p:cNvPr id="514" name="Shape 514"/>
          <p:cNvSpPr/>
          <p:nvPr/>
        </p:nvSpPr>
        <p:spPr>
          <a:xfrm>
            <a:off x="3221622" y="2557216"/>
            <a:ext cx="1462879" cy="1467647"/>
          </a:xfrm>
          <a:custGeom>
            <a:avLst/>
            <a:gdLst/>
            <a:ahLst/>
            <a:cxnLst>
              <a:cxn ang="0">
                <a:pos x="wd2" y="hd2"/>
              </a:cxn>
              <a:cxn ang="5400000">
                <a:pos x="wd2" y="hd2"/>
              </a:cxn>
              <a:cxn ang="10800000">
                <a:pos x="wd2" y="hd2"/>
              </a:cxn>
              <a:cxn ang="16200000">
                <a:pos x="wd2" y="hd2"/>
              </a:cxn>
            </a:cxnLst>
            <a:rect l="0" t="0" r="r" b="b"/>
            <a:pathLst>
              <a:path w="21600" h="21600" extrusionOk="0">
                <a:moveTo>
                  <a:pt x="11112" y="725"/>
                </a:moveTo>
                <a:cubicBezTo>
                  <a:pt x="20458" y="20427"/>
                  <a:pt x="20458" y="20427"/>
                  <a:pt x="20458" y="20427"/>
                </a:cubicBezTo>
                <a:cubicBezTo>
                  <a:pt x="727" y="11007"/>
                  <a:pt x="727" y="11007"/>
                  <a:pt x="727" y="11007"/>
                </a:cubicBezTo>
                <a:cubicBezTo>
                  <a:pt x="2908" y="6521"/>
                  <a:pt x="6577" y="2864"/>
                  <a:pt x="11112" y="725"/>
                </a:cubicBezTo>
                <a:moveTo>
                  <a:pt x="11354" y="0"/>
                </a:moveTo>
                <a:cubicBezTo>
                  <a:pt x="10869" y="242"/>
                  <a:pt x="10869" y="242"/>
                  <a:pt x="10869" y="242"/>
                </a:cubicBezTo>
                <a:cubicBezTo>
                  <a:pt x="6231" y="2415"/>
                  <a:pt x="2458" y="6176"/>
                  <a:pt x="242" y="10765"/>
                </a:cubicBezTo>
                <a:cubicBezTo>
                  <a:pt x="0" y="11283"/>
                  <a:pt x="0" y="11283"/>
                  <a:pt x="0" y="11283"/>
                </a:cubicBezTo>
                <a:cubicBezTo>
                  <a:pt x="519" y="11525"/>
                  <a:pt x="519" y="11525"/>
                  <a:pt x="519" y="11525"/>
                </a:cubicBezTo>
                <a:cubicBezTo>
                  <a:pt x="20215" y="20910"/>
                  <a:pt x="20215" y="20910"/>
                  <a:pt x="20215" y="20910"/>
                </a:cubicBezTo>
                <a:cubicBezTo>
                  <a:pt x="21600" y="21600"/>
                  <a:pt x="21600" y="21600"/>
                  <a:pt x="21600" y="21600"/>
                </a:cubicBezTo>
                <a:cubicBezTo>
                  <a:pt x="20942" y="20185"/>
                  <a:pt x="20942" y="20185"/>
                  <a:pt x="20942" y="20185"/>
                </a:cubicBezTo>
                <a:cubicBezTo>
                  <a:pt x="11596" y="518"/>
                  <a:pt x="11596" y="518"/>
                  <a:pt x="11596" y="518"/>
                </a:cubicBezTo>
                <a:cubicBezTo>
                  <a:pt x="11354" y="0"/>
                  <a:pt x="11354" y="0"/>
                  <a:pt x="11354" y="0"/>
                </a:cubicBezTo>
                <a:close/>
              </a:path>
            </a:pathLst>
          </a:custGeom>
          <a:solidFill>
            <a:srgbClr val="FFFFFF"/>
          </a:solidFill>
          <a:ln w="12700">
            <a:miter lim="400000"/>
          </a:ln>
        </p:spPr>
        <p:txBody>
          <a:bodyPr lIns="54610" tIns="54610" rIns="54610" bIns="54610"/>
          <a:lstStyle/>
          <a:p>
            <a:pPr>
              <a:defRPr sz="1400"/>
            </a:pPr>
            <a:endParaRPr/>
          </a:p>
        </p:txBody>
      </p:sp>
      <p:sp>
        <p:nvSpPr>
          <p:cNvPr id="515" name="Shape 515"/>
          <p:cNvSpPr/>
          <p:nvPr/>
        </p:nvSpPr>
        <p:spPr>
          <a:xfrm>
            <a:off x="5292049" y="2047850"/>
            <a:ext cx="988137" cy="332972"/>
          </a:xfrm>
          <a:custGeom>
            <a:avLst/>
            <a:gdLst/>
            <a:ahLst/>
            <a:cxnLst>
              <a:cxn ang="0">
                <a:pos x="wd2" y="hd2"/>
              </a:cxn>
              <a:cxn ang="5400000">
                <a:pos x="wd2" y="hd2"/>
              </a:cxn>
              <a:cxn ang="10800000">
                <a:pos x="wd2" y="hd2"/>
              </a:cxn>
              <a:cxn ang="16200000">
                <a:pos x="wd2" y="hd2"/>
              </a:cxn>
            </a:cxnLst>
            <a:rect l="0" t="0" r="r" b="b"/>
            <a:pathLst>
              <a:path w="21600" h="21600" extrusionOk="0">
                <a:moveTo>
                  <a:pt x="368" y="21600"/>
                </a:moveTo>
                <a:lnTo>
                  <a:pt x="0" y="21150"/>
                </a:lnTo>
                <a:lnTo>
                  <a:pt x="2166" y="0"/>
                </a:lnTo>
                <a:lnTo>
                  <a:pt x="21600" y="0"/>
                </a:lnTo>
                <a:lnTo>
                  <a:pt x="21600" y="1221"/>
                </a:lnTo>
                <a:lnTo>
                  <a:pt x="2470" y="1221"/>
                </a:lnTo>
                <a:lnTo>
                  <a:pt x="368" y="21600"/>
                </a:lnTo>
                <a:close/>
              </a:path>
            </a:pathLst>
          </a:custGeom>
          <a:solidFill>
            <a:srgbClr val="747678"/>
          </a:solidFill>
          <a:ln w="12700">
            <a:miter lim="400000"/>
          </a:ln>
        </p:spPr>
        <p:txBody>
          <a:bodyPr lIns="54610" tIns="54610" rIns="54610" bIns="54610"/>
          <a:lstStyle/>
          <a:p>
            <a:pPr>
              <a:defRPr sz="1400"/>
            </a:pPr>
            <a:endParaRPr/>
          </a:p>
        </p:txBody>
      </p:sp>
      <p:sp>
        <p:nvSpPr>
          <p:cNvPr id="516" name="Shape 516"/>
          <p:cNvSpPr/>
          <p:nvPr/>
        </p:nvSpPr>
        <p:spPr>
          <a:xfrm>
            <a:off x="6244506" y="2009387"/>
            <a:ext cx="91443" cy="91431"/>
          </a:xfrm>
          <a:prstGeom prst="ellipse">
            <a:avLst/>
          </a:prstGeom>
          <a:solidFill>
            <a:srgbClr val="747678"/>
          </a:solidFill>
          <a:ln w="12700">
            <a:miter lim="400000"/>
          </a:ln>
        </p:spPr>
        <p:txBody>
          <a:bodyPr lIns="54610" tIns="54610" rIns="54610" bIns="54610"/>
          <a:lstStyle/>
          <a:p>
            <a:pPr>
              <a:defRPr sz="1400"/>
            </a:pPr>
            <a:endParaRPr/>
          </a:p>
        </p:txBody>
      </p:sp>
      <p:sp>
        <p:nvSpPr>
          <p:cNvPr id="517" name="Shape 517"/>
          <p:cNvSpPr/>
          <p:nvPr/>
        </p:nvSpPr>
        <p:spPr>
          <a:xfrm>
            <a:off x="2412507" y="2697936"/>
            <a:ext cx="1188001" cy="398377"/>
          </a:xfrm>
          <a:custGeom>
            <a:avLst/>
            <a:gdLst/>
            <a:ahLst/>
            <a:cxnLst>
              <a:cxn ang="0">
                <a:pos x="wd2" y="hd2"/>
              </a:cxn>
              <a:cxn ang="5400000">
                <a:pos x="wd2" y="hd2"/>
              </a:cxn>
              <a:cxn ang="10800000">
                <a:pos x="wd2" y="hd2"/>
              </a:cxn>
              <a:cxn ang="16200000">
                <a:pos x="wd2" y="hd2"/>
              </a:cxn>
            </a:cxnLst>
            <a:rect l="0" t="0" r="r" b="b"/>
            <a:pathLst>
              <a:path w="21600" h="21600" extrusionOk="0">
                <a:moveTo>
                  <a:pt x="21222" y="21600"/>
                </a:moveTo>
                <a:lnTo>
                  <a:pt x="18975" y="967"/>
                </a:lnTo>
                <a:lnTo>
                  <a:pt x="0" y="967"/>
                </a:lnTo>
                <a:lnTo>
                  <a:pt x="0" y="0"/>
                </a:lnTo>
                <a:lnTo>
                  <a:pt x="19253" y="0"/>
                </a:lnTo>
                <a:lnTo>
                  <a:pt x="21600" y="21331"/>
                </a:lnTo>
                <a:lnTo>
                  <a:pt x="21222" y="21600"/>
                </a:lnTo>
                <a:close/>
              </a:path>
            </a:pathLst>
          </a:custGeom>
          <a:solidFill>
            <a:srgbClr val="747678"/>
          </a:solidFill>
          <a:ln w="12700">
            <a:miter lim="400000"/>
          </a:ln>
        </p:spPr>
        <p:txBody>
          <a:bodyPr lIns="54610" tIns="54610" rIns="54610" bIns="54610"/>
          <a:lstStyle/>
          <a:p>
            <a:pPr>
              <a:defRPr sz="1400"/>
            </a:pPr>
            <a:endParaRPr/>
          </a:p>
        </p:txBody>
      </p:sp>
      <p:sp>
        <p:nvSpPr>
          <p:cNvPr id="518" name="Shape 518"/>
          <p:cNvSpPr/>
          <p:nvPr/>
        </p:nvSpPr>
        <p:spPr>
          <a:xfrm>
            <a:off x="2379802" y="2659471"/>
            <a:ext cx="91443" cy="91431"/>
          </a:xfrm>
          <a:prstGeom prst="ellipse">
            <a:avLst/>
          </a:prstGeom>
          <a:solidFill>
            <a:srgbClr val="747678"/>
          </a:solidFill>
          <a:ln w="12700">
            <a:miter lim="400000"/>
          </a:ln>
        </p:spPr>
        <p:txBody>
          <a:bodyPr lIns="54610" tIns="54610" rIns="54610" bIns="54610"/>
          <a:lstStyle/>
          <a:p>
            <a:pPr>
              <a:defRPr sz="1400"/>
            </a:pPr>
            <a:endParaRPr/>
          </a:p>
        </p:txBody>
      </p:sp>
      <p:sp>
        <p:nvSpPr>
          <p:cNvPr id="519" name="Shape 519"/>
          <p:cNvSpPr/>
          <p:nvPr/>
        </p:nvSpPr>
        <p:spPr>
          <a:xfrm>
            <a:off x="2879277" y="3175590"/>
            <a:ext cx="1756658" cy="1992869"/>
          </a:xfrm>
          <a:custGeom>
            <a:avLst/>
            <a:gdLst/>
            <a:ahLst/>
            <a:cxnLst>
              <a:cxn ang="0">
                <a:pos x="wd2" y="hd2"/>
              </a:cxn>
              <a:cxn ang="5400000">
                <a:pos x="wd2" y="hd2"/>
              </a:cxn>
              <a:cxn ang="10800000">
                <a:pos x="wd2" y="hd2"/>
              </a:cxn>
              <a:cxn ang="16200000">
                <a:pos x="wd2" y="hd2"/>
              </a:cxn>
            </a:cxnLst>
            <a:rect l="0" t="0" r="r" b="b"/>
            <a:pathLst>
              <a:path w="20288" h="21600" extrusionOk="0">
                <a:moveTo>
                  <a:pt x="5734" y="21473"/>
                </a:moveTo>
                <a:cubicBezTo>
                  <a:pt x="504" y="16492"/>
                  <a:pt x="-1312" y="9275"/>
                  <a:pt x="965" y="2617"/>
                </a:cubicBezTo>
                <a:cubicBezTo>
                  <a:pt x="1236" y="1804"/>
                  <a:pt x="1588" y="966"/>
                  <a:pt x="1994" y="203"/>
                </a:cubicBezTo>
                <a:cubicBezTo>
                  <a:pt x="2103" y="0"/>
                  <a:pt x="2103" y="0"/>
                  <a:pt x="2103" y="0"/>
                </a:cubicBezTo>
                <a:cubicBezTo>
                  <a:pt x="20288" y="8284"/>
                  <a:pt x="20288" y="8284"/>
                  <a:pt x="20288" y="8284"/>
                </a:cubicBezTo>
                <a:cubicBezTo>
                  <a:pt x="5897" y="21600"/>
                  <a:pt x="5897" y="21600"/>
                  <a:pt x="5897" y="21600"/>
                </a:cubicBezTo>
                <a:lnTo>
                  <a:pt x="5734" y="21473"/>
                </a:lnTo>
                <a:close/>
              </a:path>
            </a:pathLst>
          </a:custGeom>
          <a:solidFill>
            <a:schemeClr val="accent4"/>
          </a:solidFill>
          <a:ln w="12700">
            <a:miter lim="400000"/>
          </a:ln>
        </p:spPr>
        <p:txBody>
          <a:bodyPr lIns="54610" tIns="54610" rIns="54610" bIns="54610"/>
          <a:lstStyle/>
          <a:p>
            <a:pPr>
              <a:defRPr sz="1400"/>
            </a:pPr>
            <a:endParaRPr/>
          </a:p>
        </p:txBody>
      </p:sp>
      <p:sp>
        <p:nvSpPr>
          <p:cNvPr id="520" name="Shape 520"/>
          <p:cNvSpPr/>
          <p:nvPr/>
        </p:nvSpPr>
        <p:spPr>
          <a:xfrm>
            <a:off x="2860939" y="3152798"/>
            <a:ext cx="1807704" cy="2044399"/>
          </a:xfrm>
          <a:custGeom>
            <a:avLst/>
            <a:gdLst/>
            <a:ahLst/>
            <a:cxnLst>
              <a:cxn ang="0">
                <a:pos x="wd2" y="hd2"/>
              </a:cxn>
              <a:cxn ang="5400000">
                <a:pos x="wd2" y="hd2"/>
              </a:cxn>
              <a:cxn ang="10800000">
                <a:pos x="wd2" y="hd2"/>
              </a:cxn>
              <a:cxn ang="16200000">
                <a:pos x="wd2" y="hd2"/>
              </a:cxn>
            </a:cxnLst>
            <a:rect l="0" t="0" r="r" b="b"/>
            <a:pathLst>
              <a:path w="20724" h="21600" extrusionOk="0">
                <a:moveTo>
                  <a:pt x="2379" y="520"/>
                </a:moveTo>
                <a:cubicBezTo>
                  <a:pt x="19971" y="8372"/>
                  <a:pt x="19971" y="8372"/>
                  <a:pt x="19971" y="8372"/>
                </a:cubicBezTo>
                <a:cubicBezTo>
                  <a:pt x="6064" y="21030"/>
                  <a:pt x="6064" y="21030"/>
                  <a:pt x="6064" y="21030"/>
                </a:cubicBezTo>
                <a:cubicBezTo>
                  <a:pt x="953" y="16250"/>
                  <a:pt x="-876" y="9264"/>
                  <a:pt x="1357" y="2873"/>
                </a:cubicBezTo>
                <a:cubicBezTo>
                  <a:pt x="1653" y="2056"/>
                  <a:pt x="1975" y="1288"/>
                  <a:pt x="2379" y="520"/>
                </a:cubicBezTo>
                <a:moveTo>
                  <a:pt x="2191" y="0"/>
                </a:moveTo>
                <a:cubicBezTo>
                  <a:pt x="2002" y="347"/>
                  <a:pt x="2002" y="347"/>
                  <a:pt x="2002" y="347"/>
                </a:cubicBezTo>
                <a:cubicBezTo>
                  <a:pt x="1599" y="1115"/>
                  <a:pt x="1249" y="1932"/>
                  <a:pt x="953" y="2750"/>
                </a:cubicBezTo>
                <a:cubicBezTo>
                  <a:pt x="-150" y="5945"/>
                  <a:pt x="-311" y="9363"/>
                  <a:pt x="550" y="12658"/>
                </a:cubicBezTo>
                <a:cubicBezTo>
                  <a:pt x="1384" y="15928"/>
                  <a:pt x="3186" y="18925"/>
                  <a:pt x="5768" y="21303"/>
                </a:cubicBezTo>
                <a:cubicBezTo>
                  <a:pt x="6064" y="21600"/>
                  <a:pt x="6064" y="21600"/>
                  <a:pt x="6064" y="21600"/>
                </a:cubicBezTo>
                <a:cubicBezTo>
                  <a:pt x="6360" y="21303"/>
                  <a:pt x="6360" y="21303"/>
                  <a:pt x="6360" y="21303"/>
                </a:cubicBezTo>
                <a:cubicBezTo>
                  <a:pt x="20294" y="8670"/>
                  <a:pt x="20294" y="8670"/>
                  <a:pt x="20294" y="8670"/>
                </a:cubicBezTo>
                <a:cubicBezTo>
                  <a:pt x="20724" y="8273"/>
                  <a:pt x="20724" y="8273"/>
                  <a:pt x="20724" y="8273"/>
                </a:cubicBezTo>
                <a:cubicBezTo>
                  <a:pt x="20159" y="8026"/>
                  <a:pt x="20159" y="8026"/>
                  <a:pt x="20159" y="8026"/>
                </a:cubicBezTo>
                <a:cubicBezTo>
                  <a:pt x="2567" y="173"/>
                  <a:pt x="2567" y="173"/>
                  <a:pt x="2567" y="173"/>
                </a:cubicBezTo>
                <a:cubicBezTo>
                  <a:pt x="2191" y="0"/>
                  <a:pt x="2191" y="0"/>
                  <a:pt x="2191" y="0"/>
                </a:cubicBezTo>
                <a:close/>
              </a:path>
            </a:pathLst>
          </a:custGeom>
          <a:solidFill>
            <a:srgbClr val="FFFFFF"/>
          </a:solidFill>
          <a:ln w="12700">
            <a:miter lim="400000"/>
          </a:ln>
        </p:spPr>
        <p:txBody>
          <a:bodyPr lIns="54610" tIns="54610" rIns="54610" bIns="54610"/>
          <a:lstStyle/>
          <a:p>
            <a:pPr>
              <a:defRPr sz="1400"/>
            </a:pPr>
            <a:endParaRPr/>
          </a:p>
        </p:txBody>
      </p:sp>
      <p:sp>
        <p:nvSpPr>
          <p:cNvPr id="521" name="Shape 521"/>
          <p:cNvSpPr/>
          <p:nvPr/>
        </p:nvSpPr>
        <p:spPr>
          <a:xfrm>
            <a:off x="3908461" y="3245951"/>
            <a:ext cx="1395483" cy="1395305"/>
          </a:xfrm>
          <a:prstGeom prst="ellipse">
            <a:avLst/>
          </a:prstGeom>
          <a:solidFill>
            <a:srgbClr val="FFFFFF"/>
          </a:solidFill>
          <a:ln w="12700">
            <a:miter lim="400000"/>
          </a:ln>
        </p:spPr>
        <p:txBody>
          <a:bodyPr lIns="54610" tIns="54610" rIns="54610" bIns="54610"/>
          <a:lstStyle/>
          <a:p>
            <a:pPr>
              <a:defRPr sz="1400"/>
            </a:pPr>
            <a:endParaRPr/>
          </a:p>
        </p:txBody>
      </p:sp>
      <p:sp>
        <p:nvSpPr>
          <p:cNvPr id="522" name="Shape 522"/>
          <p:cNvSpPr/>
          <p:nvPr/>
        </p:nvSpPr>
        <p:spPr>
          <a:xfrm>
            <a:off x="2653717" y="3727227"/>
            <a:ext cx="700716" cy="401349"/>
          </a:xfrm>
          <a:custGeom>
            <a:avLst/>
            <a:gdLst/>
            <a:ahLst/>
            <a:cxnLst>
              <a:cxn ang="0">
                <a:pos x="wd2" y="hd2"/>
              </a:cxn>
              <a:cxn ang="5400000">
                <a:pos x="wd2" y="hd2"/>
              </a:cxn>
              <a:cxn ang="10800000">
                <a:pos x="wd2" y="hd2"/>
              </a:cxn>
              <a:cxn ang="16200000">
                <a:pos x="wd2" y="hd2"/>
              </a:cxn>
            </a:cxnLst>
            <a:rect l="0" t="0" r="r" b="b"/>
            <a:pathLst>
              <a:path w="21600" h="21600" extrusionOk="0">
                <a:moveTo>
                  <a:pt x="17995" y="21600"/>
                </a:moveTo>
                <a:lnTo>
                  <a:pt x="0" y="21600"/>
                </a:lnTo>
                <a:lnTo>
                  <a:pt x="0" y="20587"/>
                </a:lnTo>
                <a:lnTo>
                  <a:pt x="17567" y="20587"/>
                </a:lnTo>
                <a:lnTo>
                  <a:pt x="21020" y="0"/>
                </a:lnTo>
                <a:lnTo>
                  <a:pt x="21600" y="373"/>
                </a:lnTo>
                <a:lnTo>
                  <a:pt x="17995" y="21600"/>
                </a:lnTo>
                <a:close/>
              </a:path>
            </a:pathLst>
          </a:custGeom>
          <a:solidFill>
            <a:srgbClr val="747678"/>
          </a:solidFill>
          <a:ln w="12700">
            <a:miter lim="400000"/>
          </a:ln>
        </p:spPr>
        <p:txBody>
          <a:bodyPr lIns="54610" tIns="54610" rIns="54610" bIns="54610"/>
          <a:lstStyle/>
          <a:p>
            <a:pPr>
              <a:defRPr sz="1400"/>
            </a:pPr>
            <a:endParaRPr/>
          </a:p>
        </p:txBody>
      </p:sp>
      <p:sp>
        <p:nvSpPr>
          <p:cNvPr id="523" name="Shape 523"/>
          <p:cNvSpPr/>
          <p:nvPr/>
        </p:nvSpPr>
        <p:spPr>
          <a:xfrm>
            <a:off x="2618036" y="4077632"/>
            <a:ext cx="91443" cy="91431"/>
          </a:xfrm>
          <a:prstGeom prst="ellipse">
            <a:avLst/>
          </a:prstGeom>
          <a:solidFill>
            <a:srgbClr val="747678"/>
          </a:solidFill>
          <a:ln w="12700">
            <a:miter lim="400000"/>
          </a:ln>
        </p:spPr>
        <p:txBody>
          <a:bodyPr lIns="54610" tIns="54610" rIns="54610" bIns="54610"/>
          <a:lstStyle/>
          <a:p>
            <a:pPr>
              <a:defRPr sz="1400"/>
            </a:pPr>
            <a:endParaRPr/>
          </a:p>
        </p:txBody>
      </p:sp>
      <p:sp>
        <p:nvSpPr>
          <p:cNvPr id="524" name="Shape 524"/>
          <p:cNvSpPr/>
          <p:nvPr/>
        </p:nvSpPr>
        <p:spPr>
          <a:xfrm>
            <a:off x="4316798" y="3652253"/>
            <a:ext cx="581783" cy="583691"/>
          </a:xfrm>
          <a:prstGeom prst="ellipse">
            <a:avLst/>
          </a:prstGeom>
          <a:solidFill>
            <a:srgbClr val="747678"/>
          </a:solidFill>
          <a:ln w="12700">
            <a:miter lim="400000"/>
          </a:ln>
        </p:spPr>
        <p:txBody>
          <a:bodyPr lIns="54610" tIns="54610" rIns="54610" bIns="54610"/>
          <a:lstStyle/>
          <a:p>
            <a:pPr>
              <a:defRPr sz="1400"/>
            </a:pPr>
            <a:endParaRPr/>
          </a:p>
        </p:txBody>
      </p:sp>
      <p:sp>
        <p:nvSpPr>
          <p:cNvPr id="525" name="Shape 525"/>
          <p:cNvSpPr/>
          <p:nvPr/>
        </p:nvSpPr>
        <p:spPr>
          <a:xfrm>
            <a:off x="3953061" y="3290544"/>
            <a:ext cx="1306282" cy="1306117"/>
          </a:xfrm>
          <a:custGeom>
            <a:avLst/>
            <a:gdLst/>
            <a:ahLst/>
            <a:cxnLst>
              <a:cxn ang="0">
                <a:pos x="wd2" y="hd2"/>
              </a:cxn>
              <a:cxn ang="5400000">
                <a:pos x="wd2" y="hd2"/>
              </a:cxn>
              <a:cxn ang="10800000">
                <a:pos x="wd2" y="hd2"/>
              </a:cxn>
              <a:cxn ang="16200000">
                <a:pos x="wd2" y="hd2"/>
              </a:cxn>
            </a:cxnLst>
            <a:rect l="0" t="0" r="r" b="b"/>
            <a:pathLst>
              <a:path w="21600" h="21600" extrusionOk="0">
                <a:moveTo>
                  <a:pt x="10819" y="21600"/>
                </a:moveTo>
                <a:cubicBezTo>
                  <a:pt x="4847" y="21600"/>
                  <a:pt x="0" y="16753"/>
                  <a:pt x="0" y="10781"/>
                </a:cubicBezTo>
                <a:cubicBezTo>
                  <a:pt x="0" y="4847"/>
                  <a:pt x="4847" y="0"/>
                  <a:pt x="10819" y="0"/>
                </a:cubicBezTo>
                <a:cubicBezTo>
                  <a:pt x="16753" y="0"/>
                  <a:pt x="21600" y="4847"/>
                  <a:pt x="21600" y="10781"/>
                </a:cubicBezTo>
                <a:cubicBezTo>
                  <a:pt x="21600" y="16753"/>
                  <a:pt x="16753" y="21600"/>
                  <a:pt x="10819" y="21600"/>
                </a:cubicBezTo>
                <a:close/>
                <a:moveTo>
                  <a:pt x="10819" y="620"/>
                </a:moveTo>
                <a:cubicBezTo>
                  <a:pt x="5196" y="620"/>
                  <a:pt x="620" y="5196"/>
                  <a:pt x="620" y="10781"/>
                </a:cubicBezTo>
                <a:cubicBezTo>
                  <a:pt x="620" y="16404"/>
                  <a:pt x="5196" y="20980"/>
                  <a:pt x="10819" y="20980"/>
                </a:cubicBezTo>
                <a:cubicBezTo>
                  <a:pt x="16442" y="20980"/>
                  <a:pt x="20980" y="16404"/>
                  <a:pt x="20980" y="10781"/>
                </a:cubicBezTo>
                <a:cubicBezTo>
                  <a:pt x="20980" y="5196"/>
                  <a:pt x="16442" y="620"/>
                  <a:pt x="10819" y="620"/>
                </a:cubicBezTo>
                <a:close/>
              </a:path>
            </a:pathLst>
          </a:custGeom>
          <a:solidFill>
            <a:srgbClr val="747678"/>
          </a:solidFill>
          <a:ln w="12700">
            <a:miter lim="400000"/>
          </a:ln>
        </p:spPr>
        <p:txBody>
          <a:bodyPr lIns="54610" tIns="54610" rIns="54610" bIns="54610"/>
          <a:lstStyle/>
          <a:p>
            <a:pPr>
              <a:defRPr sz="1400"/>
            </a:pPr>
            <a:endParaRPr/>
          </a:p>
        </p:txBody>
      </p:sp>
      <p:sp>
        <p:nvSpPr>
          <p:cNvPr id="526" name="Shape 526"/>
          <p:cNvSpPr/>
          <p:nvPr/>
        </p:nvSpPr>
        <p:spPr>
          <a:xfrm>
            <a:off x="1189638" y="1690379"/>
            <a:ext cx="1944286" cy="1973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400" b="1">
                <a:solidFill>
                  <a:srgbClr val="BC204B"/>
                </a:solidFill>
              </a:defRPr>
            </a:lvl1pPr>
          </a:lstStyle>
          <a:p>
            <a:r>
              <a:t>Talent development</a:t>
            </a:r>
          </a:p>
        </p:txBody>
      </p:sp>
      <p:sp>
        <p:nvSpPr>
          <p:cNvPr id="527" name="Shape 527"/>
          <p:cNvSpPr/>
          <p:nvPr/>
        </p:nvSpPr>
        <p:spPr>
          <a:xfrm>
            <a:off x="6430041" y="1933556"/>
            <a:ext cx="3033547" cy="1973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b="1">
                <a:solidFill>
                  <a:srgbClr val="F68D2E"/>
                </a:solidFill>
              </a:defRPr>
            </a:lvl1pPr>
          </a:lstStyle>
          <a:p>
            <a:r>
              <a:t>Clarity on tax</a:t>
            </a:r>
          </a:p>
        </p:txBody>
      </p:sp>
      <p:sp>
        <p:nvSpPr>
          <p:cNvPr id="528" name="Shape 528"/>
          <p:cNvSpPr/>
          <p:nvPr/>
        </p:nvSpPr>
        <p:spPr>
          <a:xfrm>
            <a:off x="6991118" y="3133212"/>
            <a:ext cx="2601162"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b="1">
                <a:solidFill>
                  <a:schemeClr val="accent6"/>
                </a:solidFill>
              </a:defRPr>
            </a:lvl1pPr>
          </a:lstStyle>
          <a:p>
            <a:r>
              <a:t>Guidelines for PTCs</a:t>
            </a:r>
          </a:p>
        </p:txBody>
      </p:sp>
      <p:sp>
        <p:nvSpPr>
          <p:cNvPr id="529" name="Shape 529"/>
          <p:cNvSpPr/>
          <p:nvPr/>
        </p:nvSpPr>
        <p:spPr>
          <a:xfrm>
            <a:off x="6548842" y="4228943"/>
            <a:ext cx="3033546"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b="1">
                <a:solidFill>
                  <a:schemeClr val="accent2"/>
                </a:solidFill>
              </a:defRPr>
            </a:lvl1pPr>
          </a:lstStyle>
          <a:p>
            <a:r>
              <a:t>VISTA / STAR-type trusts</a:t>
            </a:r>
          </a:p>
        </p:txBody>
      </p:sp>
      <p:sp>
        <p:nvSpPr>
          <p:cNvPr id="530" name="Shape 530"/>
          <p:cNvSpPr/>
          <p:nvPr/>
        </p:nvSpPr>
        <p:spPr>
          <a:xfrm>
            <a:off x="6644465" y="5421829"/>
            <a:ext cx="3033546" cy="4005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b="1">
                <a:solidFill>
                  <a:srgbClr val="9D9375"/>
                </a:solidFill>
              </a:defRPr>
            </a:lvl1pPr>
          </a:lstStyle>
          <a:p>
            <a:r>
              <a:t>Estbalishing a charities ccommission</a:t>
            </a:r>
          </a:p>
        </p:txBody>
      </p:sp>
      <p:sp>
        <p:nvSpPr>
          <p:cNvPr id="531" name="Shape 531"/>
          <p:cNvSpPr/>
          <p:nvPr/>
        </p:nvSpPr>
        <p:spPr>
          <a:xfrm>
            <a:off x="1154361" y="5353086"/>
            <a:ext cx="1185156"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400" b="1">
                <a:solidFill>
                  <a:srgbClr val="00338D"/>
                </a:solidFill>
              </a:defRPr>
            </a:lvl1pPr>
          </a:lstStyle>
          <a:p>
            <a:r>
              <a:t>Technology</a:t>
            </a:r>
          </a:p>
        </p:txBody>
      </p:sp>
      <p:sp>
        <p:nvSpPr>
          <p:cNvPr id="532" name="Shape 532"/>
          <p:cNvSpPr/>
          <p:nvPr/>
        </p:nvSpPr>
        <p:spPr>
          <a:xfrm>
            <a:off x="474191" y="3866212"/>
            <a:ext cx="2071573" cy="400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400" b="1">
                <a:solidFill>
                  <a:srgbClr val="007A79"/>
                </a:solidFill>
              </a:defRPr>
            </a:lvl1pPr>
          </a:lstStyle>
          <a:p>
            <a:r>
              <a:t>Streamlining regulatory framework</a:t>
            </a:r>
          </a:p>
        </p:txBody>
      </p:sp>
      <p:sp>
        <p:nvSpPr>
          <p:cNvPr id="533" name="Shape 533"/>
          <p:cNvSpPr/>
          <p:nvPr/>
        </p:nvSpPr>
        <p:spPr>
          <a:xfrm>
            <a:off x="474191" y="2329108"/>
            <a:ext cx="1824201" cy="64633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r">
              <a:defRPr sz="1400" b="1">
                <a:solidFill>
                  <a:schemeClr val="accent5"/>
                </a:solidFill>
              </a:defRPr>
            </a:lvl1pPr>
          </a:lstStyle>
          <a:p>
            <a:r>
              <a:rPr lang="en-GB" dirty="0" smtClean="0"/>
              <a:t>Development of </a:t>
            </a:r>
            <a:r>
              <a:rPr lang="en-GB" dirty="0" err="1" smtClean="0"/>
              <a:t>eMPF</a:t>
            </a:r>
            <a:r>
              <a:rPr lang="en-GB" dirty="0" smtClean="0"/>
              <a:t> and enhanced governance structure</a:t>
            </a:r>
            <a:endParaRPr dirty="0"/>
          </a:p>
        </p:txBody>
      </p:sp>
    </p:spTree>
  </p:cSld>
  <p:clrMapOvr>
    <a:masterClrMapping/>
  </p:clrMapOvr>
  <p:transition xmlns:p14="http://schemas.microsoft.com/office/powerpoint/2010/main" spd="slow"/>
</p:sld>
</file>

<file path=ppt/theme/theme1.xml><?xml version="1.0" encoding="utf-8"?>
<a:theme xmlns:a="http://schemas.openxmlformats.org/drawingml/2006/main" name="KPMG_Standard_4x3_0922_2015">
  <a:themeElements>
    <a:clrScheme name="KPMG_Standard_4x3_0922_2015">
      <a:dk1>
        <a:srgbClr val="000000"/>
      </a:dk1>
      <a:lt1>
        <a:srgbClr val="FFFFFF"/>
      </a:lt1>
      <a:dk2>
        <a:srgbClr val="A7A7A7"/>
      </a:dk2>
      <a:lt2>
        <a:srgbClr val="535353"/>
      </a:lt2>
      <a:accent1>
        <a:srgbClr val="0091DA"/>
      </a:accent1>
      <a:accent2>
        <a:srgbClr val="6D2077"/>
      </a:accent2>
      <a:accent3>
        <a:srgbClr val="005EB8"/>
      </a:accent3>
      <a:accent4>
        <a:srgbClr val="00A3A1"/>
      </a:accent4>
      <a:accent5>
        <a:srgbClr val="EAAA00"/>
      </a:accent5>
      <a:accent6>
        <a:srgbClr val="43B02A"/>
      </a:accent6>
      <a:hlink>
        <a:srgbClr val="0000FF"/>
      </a:hlink>
      <a:folHlink>
        <a:srgbClr val="FF00FF"/>
      </a:folHlink>
    </a:clrScheme>
    <a:fontScheme name="KPMG_Standard_4x3_0922_2015">
      <a:majorFont>
        <a:latin typeface="Helvetica"/>
        <a:ea typeface="Helvetica"/>
        <a:cs typeface="Helvetica"/>
      </a:majorFont>
      <a:minorFont>
        <a:latin typeface="Calibri"/>
        <a:ea typeface="Calibri"/>
        <a:cs typeface="Calibri"/>
      </a:minorFont>
    </a:fontScheme>
    <a:fmtScheme name="KPMG_Standard_4x3_0922_20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54610" tIns="54610" rIns="54610" bIns="5461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4610" tIns="54610" rIns="54610" bIns="5461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PMG_Standard_4x3_0922_2015">
  <a:themeElements>
    <a:clrScheme name="KPMG_Standard_4x3_0922_2015">
      <a:dk1>
        <a:srgbClr val="000000"/>
      </a:dk1>
      <a:lt1>
        <a:srgbClr val="FFFFFF"/>
      </a:lt1>
      <a:dk2>
        <a:srgbClr val="A7A7A7"/>
      </a:dk2>
      <a:lt2>
        <a:srgbClr val="535353"/>
      </a:lt2>
      <a:accent1>
        <a:srgbClr val="0091DA"/>
      </a:accent1>
      <a:accent2>
        <a:srgbClr val="6D2077"/>
      </a:accent2>
      <a:accent3>
        <a:srgbClr val="005EB8"/>
      </a:accent3>
      <a:accent4>
        <a:srgbClr val="00A3A1"/>
      </a:accent4>
      <a:accent5>
        <a:srgbClr val="EAAA00"/>
      </a:accent5>
      <a:accent6>
        <a:srgbClr val="43B02A"/>
      </a:accent6>
      <a:hlink>
        <a:srgbClr val="0000FF"/>
      </a:hlink>
      <a:folHlink>
        <a:srgbClr val="FF00FF"/>
      </a:folHlink>
    </a:clrScheme>
    <a:fontScheme name="KPMG_Standard_4x3_0922_2015">
      <a:majorFont>
        <a:latin typeface="Helvetica"/>
        <a:ea typeface="Helvetica"/>
        <a:cs typeface="Helvetica"/>
      </a:majorFont>
      <a:minorFont>
        <a:latin typeface="Calibri"/>
        <a:ea typeface="Calibri"/>
        <a:cs typeface="Calibri"/>
      </a:minorFont>
    </a:fontScheme>
    <a:fmtScheme name="KPMG_Standard_4x3_0922_20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54610" tIns="54610" rIns="54610" bIns="5461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4610" tIns="54610" rIns="54610" bIns="5461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605</Words>
  <Application>Microsoft Macintosh PowerPoint</Application>
  <PresentationFormat>On-screen Show (4:3)</PresentationFormat>
  <Paragraphs>92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KPMG_Standard_4x3_0922_2015</vt:lpstr>
      <vt:lpstr>Hong Kong Trust Industry Spotlight:   </vt:lpstr>
      <vt:lpstr>Hong Kong Trust Industry Spotlight </vt:lpstr>
      <vt:lpstr>State of the Hong Kong trust industry</vt:lpstr>
      <vt:lpstr>Impact of the HKTO amendments </vt:lpstr>
      <vt:lpstr>The Compliance Conundrum</vt:lpstr>
      <vt:lpstr>Improving the talent pool</vt:lpstr>
      <vt:lpstr>Streamlining of the regulatory framework</vt:lpstr>
      <vt:lpstr>Clarity on tax</vt:lpstr>
      <vt:lpstr>Looking ahead</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Hong Kong Trust Industry Spotlight:</dc:title>
  <dc:creator>Yiu, Arion (HK/PTR)</dc:creator>
  <cp:lastModifiedBy>Virginia Lam</cp:lastModifiedBy>
  <cp:revision>3</cp:revision>
  <dcterms:modified xsi:type="dcterms:W3CDTF">2017-10-31T09:39:31Z</dcterms:modified>
</cp:coreProperties>
</file>